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8"/>
  </p:notesMasterIdLst>
  <p:sldIdLst>
    <p:sldId id="271" r:id="rId2"/>
    <p:sldId id="267" r:id="rId3"/>
    <p:sldId id="282" r:id="rId4"/>
    <p:sldId id="272" r:id="rId5"/>
    <p:sldId id="270" r:id="rId6"/>
    <p:sldId id="285" r:id="rId7"/>
    <p:sldId id="273" r:id="rId8"/>
    <p:sldId id="262" r:id="rId9"/>
    <p:sldId id="260" r:id="rId10"/>
    <p:sldId id="257" r:id="rId11"/>
    <p:sldId id="258" r:id="rId12"/>
    <p:sldId id="281" r:id="rId13"/>
    <p:sldId id="263" r:id="rId14"/>
    <p:sldId id="259" r:id="rId15"/>
    <p:sldId id="261" r:id="rId16"/>
    <p:sldId id="275" r:id="rId17"/>
    <p:sldId id="276" r:id="rId18"/>
    <p:sldId id="277" r:id="rId19"/>
    <p:sldId id="264" r:id="rId20"/>
    <p:sldId id="280" r:id="rId21"/>
    <p:sldId id="283" r:id="rId22"/>
    <p:sldId id="284" r:id="rId23"/>
    <p:sldId id="278" r:id="rId24"/>
    <p:sldId id="265" r:id="rId25"/>
    <p:sldId id="286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EEDE7-2A27-434E-8DBD-9292178F1C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2D7922-E01B-4A13-B01D-F695CE5055A7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E7FED44-4030-4772-B2A1-03C642D7F345}" type="parTrans" cxnId="{D191F76E-4710-4714-AC2A-8EE32BD7B2E5}">
      <dgm:prSet/>
      <dgm:spPr/>
      <dgm:t>
        <a:bodyPr/>
        <a:lstStyle/>
        <a:p>
          <a:endParaRPr lang="en-US"/>
        </a:p>
      </dgm:t>
    </dgm:pt>
    <dgm:pt modelId="{7CB47E77-3CB3-43BC-A06E-E41E39066930}" type="sibTrans" cxnId="{D191F76E-4710-4714-AC2A-8EE32BD7B2E5}">
      <dgm:prSet/>
      <dgm:spPr/>
      <dgm:t>
        <a:bodyPr/>
        <a:lstStyle/>
        <a:p>
          <a:endParaRPr lang="en-US"/>
        </a:p>
      </dgm:t>
    </dgm:pt>
    <dgm:pt modelId="{ADC28AAB-9EBE-4596-B140-A035B1E365C2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</a:p>
      </dgm:t>
    </dgm:pt>
    <dgm:pt modelId="{EABCEBA4-583B-4405-82AF-FB739925D864}" type="parTrans" cxnId="{81AEDC1A-2352-410B-B515-5AA142C67F91}">
      <dgm:prSet/>
      <dgm:spPr/>
      <dgm:t>
        <a:bodyPr/>
        <a:lstStyle/>
        <a:p>
          <a:endParaRPr lang="en-US"/>
        </a:p>
      </dgm:t>
    </dgm:pt>
    <dgm:pt modelId="{F9E6B1CB-1BE8-410D-98AB-D7060EF30AF3}" type="sibTrans" cxnId="{81AEDC1A-2352-410B-B515-5AA142C67F91}">
      <dgm:prSet/>
      <dgm:spPr/>
      <dgm:t>
        <a:bodyPr/>
        <a:lstStyle/>
        <a:p>
          <a:endParaRPr lang="en-US"/>
        </a:p>
      </dgm:t>
    </dgm:pt>
    <dgm:pt modelId="{A9B008F6-18BE-4C4A-BCB0-19037029673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Sources</a:t>
          </a:r>
        </a:p>
      </dgm:t>
    </dgm:pt>
    <dgm:pt modelId="{DBEF0B7B-8618-494B-8D81-E3695CFE6640}" type="parTrans" cxnId="{5E063940-06DE-4505-ABB0-812B8886983C}">
      <dgm:prSet/>
      <dgm:spPr/>
      <dgm:t>
        <a:bodyPr/>
        <a:lstStyle/>
        <a:p>
          <a:endParaRPr lang="en-US"/>
        </a:p>
      </dgm:t>
    </dgm:pt>
    <dgm:pt modelId="{F5D68423-AFF9-421A-8B6B-845FB5EE3563}" type="sibTrans" cxnId="{5E063940-06DE-4505-ABB0-812B8886983C}">
      <dgm:prSet/>
      <dgm:spPr/>
      <dgm:t>
        <a:bodyPr/>
        <a:lstStyle/>
        <a:p>
          <a:endParaRPr lang="en-US"/>
        </a:p>
      </dgm:t>
    </dgm:pt>
    <dgm:pt modelId="{C7BE537A-C1EB-4155-B554-78408A7929D4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</a:p>
      </dgm:t>
    </dgm:pt>
    <dgm:pt modelId="{04C41949-E022-407B-8123-9EC7D1755F85}" type="parTrans" cxnId="{69F1E162-CE9B-47D8-9D42-7D1B56F09C65}">
      <dgm:prSet/>
      <dgm:spPr/>
      <dgm:t>
        <a:bodyPr/>
        <a:lstStyle/>
        <a:p>
          <a:endParaRPr lang="en-US"/>
        </a:p>
      </dgm:t>
    </dgm:pt>
    <dgm:pt modelId="{86D60617-5E43-4B67-87F0-B81A729F9C19}" type="sibTrans" cxnId="{69F1E162-CE9B-47D8-9D42-7D1B56F09C65}">
      <dgm:prSet/>
      <dgm:spPr/>
      <dgm:t>
        <a:bodyPr/>
        <a:lstStyle/>
        <a:p>
          <a:endParaRPr lang="en-US"/>
        </a:p>
      </dgm:t>
    </dgm:pt>
    <dgm:pt modelId="{B6581E34-9B5F-4D62-935E-9C6183EC82A2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Faculty Module</a:t>
          </a:r>
        </a:p>
      </dgm:t>
    </dgm:pt>
    <dgm:pt modelId="{47187998-6E10-450C-80C5-912E7C101751}" type="parTrans" cxnId="{B14F9A0E-EE2A-4266-9A5B-E118A1CDB0BB}">
      <dgm:prSet/>
      <dgm:spPr/>
      <dgm:t>
        <a:bodyPr/>
        <a:lstStyle/>
        <a:p>
          <a:endParaRPr lang="en-US"/>
        </a:p>
      </dgm:t>
    </dgm:pt>
    <dgm:pt modelId="{C88E8778-4312-4A05-9406-B335A7B83E7F}" type="sibTrans" cxnId="{B14F9A0E-EE2A-4266-9A5B-E118A1CDB0BB}">
      <dgm:prSet/>
      <dgm:spPr/>
      <dgm:t>
        <a:bodyPr/>
        <a:lstStyle/>
        <a:p>
          <a:endParaRPr lang="en-US"/>
        </a:p>
      </dgm:t>
    </dgm:pt>
    <dgm:pt modelId="{6046AA3E-45BE-4B96-B57C-613092506805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Student Module</a:t>
          </a:r>
        </a:p>
      </dgm:t>
    </dgm:pt>
    <dgm:pt modelId="{760A6BC7-FDC6-435E-8477-FC327DE6F3EF}" type="parTrans" cxnId="{C6D49332-A0B1-4F39-ABE2-5140C6C274A2}">
      <dgm:prSet/>
      <dgm:spPr/>
      <dgm:t>
        <a:bodyPr/>
        <a:lstStyle/>
        <a:p>
          <a:endParaRPr lang="en-US"/>
        </a:p>
      </dgm:t>
    </dgm:pt>
    <dgm:pt modelId="{A7B90D9F-C409-430C-A287-4E09451705B7}" type="sibTrans" cxnId="{C6D49332-A0B1-4F39-ABE2-5140C6C274A2}">
      <dgm:prSet/>
      <dgm:spPr/>
      <dgm:t>
        <a:bodyPr/>
        <a:lstStyle/>
        <a:p>
          <a:endParaRPr lang="en-US"/>
        </a:p>
      </dgm:t>
    </dgm:pt>
    <dgm:pt modelId="{60CC68FE-DD97-402A-8F87-CEF0E09A7BA9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833C8159-16D4-4777-B1C0-0875E7437BB2}" type="parTrans" cxnId="{D8F23268-A508-4F1B-BC99-A28FE78BD813}">
      <dgm:prSet/>
      <dgm:spPr/>
      <dgm:t>
        <a:bodyPr/>
        <a:lstStyle/>
        <a:p>
          <a:endParaRPr lang="en-US"/>
        </a:p>
      </dgm:t>
    </dgm:pt>
    <dgm:pt modelId="{F8263BEC-C6C2-44E3-9519-F5736EC9E93D}" type="sibTrans" cxnId="{D8F23268-A508-4F1B-BC99-A28FE78BD813}">
      <dgm:prSet/>
      <dgm:spPr/>
      <dgm:t>
        <a:bodyPr/>
        <a:lstStyle/>
        <a:p>
          <a:endParaRPr lang="en-US"/>
        </a:p>
      </dgm:t>
    </dgm:pt>
    <dgm:pt modelId="{B9242DA7-8D07-4389-BDEF-9E4713B99F32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Bibliography</a:t>
          </a:r>
        </a:p>
      </dgm:t>
    </dgm:pt>
    <dgm:pt modelId="{593F9799-4E50-4023-9A2C-FFBBD389D92C}" type="parTrans" cxnId="{A6CB2289-98A8-42EA-998B-8BF00AAC794E}">
      <dgm:prSet/>
      <dgm:spPr/>
      <dgm:t>
        <a:bodyPr/>
        <a:lstStyle/>
        <a:p>
          <a:endParaRPr lang="en-US"/>
        </a:p>
      </dgm:t>
    </dgm:pt>
    <dgm:pt modelId="{5233DC6E-F85B-47FB-9AD6-CA74F08AB840}" type="sibTrans" cxnId="{A6CB2289-98A8-42EA-998B-8BF00AAC794E}">
      <dgm:prSet/>
      <dgm:spPr/>
      <dgm:t>
        <a:bodyPr/>
        <a:lstStyle/>
        <a:p>
          <a:endParaRPr lang="en-US"/>
        </a:p>
      </dgm:t>
    </dgm:pt>
    <dgm:pt modelId="{E820583E-0326-4945-B182-DC3706A032D5}" type="pres">
      <dgm:prSet presAssocID="{A96EEDE7-2A27-434E-8DBD-9292178F1CD7}" presName="root" presStyleCnt="0">
        <dgm:presLayoutVars>
          <dgm:dir/>
          <dgm:resizeHandles val="exact"/>
        </dgm:presLayoutVars>
      </dgm:prSet>
      <dgm:spPr/>
    </dgm:pt>
    <dgm:pt modelId="{D15ADE42-0615-4F89-A212-0BDDC24F6CAD}" type="pres">
      <dgm:prSet presAssocID="{1D2D7922-E01B-4A13-B01D-F695CE5055A7}" presName="compNode" presStyleCnt="0"/>
      <dgm:spPr/>
    </dgm:pt>
    <dgm:pt modelId="{B73CB1B8-15ED-4C9A-9639-F06A8E27FC7B}" type="pres">
      <dgm:prSet presAssocID="{1D2D7922-E01B-4A13-B01D-F695CE5055A7}" presName="bgRect" presStyleLbl="bgShp" presStyleIdx="0" presStyleCnt="8"/>
      <dgm:spPr/>
    </dgm:pt>
    <dgm:pt modelId="{995B205F-9A52-483B-B439-F53B774BF982}" type="pres">
      <dgm:prSet presAssocID="{1D2D7922-E01B-4A13-B01D-F695CE5055A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A7DE0CF-0E84-446A-8284-C4367CF5966C}" type="pres">
      <dgm:prSet presAssocID="{1D2D7922-E01B-4A13-B01D-F695CE5055A7}" presName="spaceRect" presStyleCnt="0"/>
      <dgm:spPr/>
    </dgm:pt>
    <dgm:pt modelId="{5C1BFBC8-D000-4E16-BB83-0F86AB745B96}" type="pres">
      <dgm:prSet presAssocID="{1D2D7922-E01B-4A13-B01D-F695CE5055A7}" presName="parTx" presStyleLbl="revTx" presStyleIdx="0" presStyleCnt="8">
        <dgm:presLayoutVars>
          <dgm:chMax val="0"/>
          <dgm:chPref val="0"/>
        </dgm:presLayoutVars>
      </dgm:prSet>
      <dgm:spPr/>
    </dgm:pt>
    <dgm:pt modelId="{B19DC851-26FF-4B62-A880-5FD2006C164F}" type="pres">
      <dgm:prSet presAssocID="{7CB47E77-3CB3-43BC-A06E-E41E39066930}" presName="sibTrans" presStyleCnt="0"/>
      <dgm:spPr/>
    </dgm:pt>
    <dgm:pt modelId="{4400E5D0-F3E3-4B30-BA00-BBCDD85955B2}" type="pres">
      <dgm:prSet presAssocID="{ADC28AAB-9EBE-4596-B140-A035B1E365C2}" presName="compNode" presStyleCnt="0"/>
      <dgm:spPr/>
    </dgm:pt>
    <dgm:pt modelId="{F7D3D401-DE9A-4B84-8037-A72CCE36F34B}" type="pres">
      <dgm:prSet presAssocID="{ADC28AAB-9EBE-4596-B140-A035B1E365C2}" presName="bgRect" presStyleLbl="bgShp" presStyleIdx="1" presStyleCnt="8"/>
      <dgm:spPr/>
    </dgm:pt>
    <dgm:pt modelId="{06760BBC-FA4D-4E43-BFE6-4B286D9BC08B}" type="pres">
      <dgm:prSet presAssocID="{ADC28AAB-9EBE-4596-B140-A035B1E365C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7424567A-B9FD-456E-A3A7-E69497536613}" type="pres">
      <dgm:prSet presAssocID="{ADC28AAB-9EBE-4596-B140-A035B1E365C2}" presName="spaceRect" presStyleCnt="0"/>
      <dgm:spPr/>
    </dgm:pt>
    <dgm:pt modelId="{C49BED2F-BCCF-4D68-850A-668987A7575B}" type="pres">
      <dgm:prSet presAssocID="{ADC28AAB-9EBE-4596-B140-A035B1E365C2}" presName="parTx" presStyleLbl="revTx" presStyleIdx="1" presStyleCnt="8">
        <dgm:presLayoutVars>
          <dgm:chMax val="0"/>
          <dgm:chPref val="0"/>
        </dgm:presLayoutVars>
      </dgm:prSet>
      <dgm:spPr/>
    </dgm:pt>
    <dgm:pt modelId="{4C6B76DF-8EF0-4B3C-B1B8-5F6D8A877900}" type="pres">
      <dgm:prSet presAssocID="{F9E6B1CB-1BE8-410D-98AB-D7060EF30AF3}" presName="sibTrans" presStyleCnt="0"/>
      <dgm:spPr/>
    </dgm:pt>
    <dgm:pt modelId="{FF3DD27E-21B0-402F-95EE-4E9498F690D5}" type="pres">
      <dgm:prSet presAssocID="{A9B008F6-18BE-4C4A-BCB0-19037029673F}" presName="compNode" presStyleCnt="0"/>
      <dgm:spPr/>
    </dgm:pt>
    <dgm:pt modelId="{8D0FA66C-E802-4B6A-9E67-7FC079009674}" type="pres">
      <dgm:prSet presAssocID="{A9B008F6-18BE-4C4A-BCB0-19037029673F}" presName="bgRect" presStyleLbl="bgShp" presStyleIdx="2" presStyleCnt="8"/>
      <dgm:spPr/>
    </dgm:pt>
    <dgm:pt modelId="{3491E526-B5C4-4423-9625-334380548A2D}" type="pres">
      <dgm:prSet presAssocID="{A9B008F6-18BE-4C4A-BCB0-19037029673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Source"/>
        </a:ext>
      </dgm:extLst>
    </dgm:pt>
    <dgm:pt modelId="{58C0FFC3-1A2B-47CE-A321-5AE3FBEDC644}" type="pres">
      <dgm:prSet presAssocID="{A9B008F6-18BE-4C4A-BCB0-19037029673F}" presName="spaceRect" presStyleCnt="0"/>
      <dgm:spPr/>
    </dgm:pt>
    <dgm:pt modelId="{BF6227A0-5119-4684-A310-6B7EA7BDD7B0}" type="pres">
      <dgm:prSet presAssocID="{A9B008F6-18BE-4C4A-BCB0-19037029673F}" presName="parTx" presStyleLbl="revTx" presStyleIdx="2" presStyleCnt="8">
        <dgm:presLayoutVars>
          <dgm:chMax val="0"/>
          <dgm:chPref val="0"/>
        </dgm:presLayoutVars>
      </dgm:prSet>
      <dgm:spPr/>
    </dgm:pt>
    <dgm:pt modelId="{34CBCD2C-2BD5-49D8-9010-A6510C4F6899}" type="pres">
      <dgm:prSet presAssocID="{F5D68423-AFF9-421A-8B6B-845FB5EE3563}" presName="sibTrans" presStyleCnt="0"/>
      <dgm:spPr/>
    </dgm:pt>
    <dgm:pt modelId="{F078A399-E558-4454-8A2D-B829825D19BD}" type="pres">
      <dgm:prSet presAssocID="{C7BE537A-C1EB-4155-B554-78408A7929D4}" presName="compNode" presStyleCnt="0"/>
      <dgm:spPr/>
    </dgm:pt>
    <dgm:pt modelId="{F7B8E5A3-6B78-4C7D-B628-13CB2439614F}" type="pres">
      <dgm:prSet presAssocID="{C7BE537A-C1EB-4155-B554-78408A7929D4}" presName="bgRect" presStyleLbl="bgShp" presStyleIdx="3" presStyleCnt="8"/>
      <dgm:spPr/>
    </dgm:pt>
    <dgm:pt modelId="{908DF278-5E37-470C-804C-0B79FA759BBE}" type="pres">
      <dgm:prSet presAssocID="{C7BE537A-C1EB-4155-B554-78408A7929D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min"/>
        </a:ext>
      </dgm:extLst>
    </dgm:pt>
    <dgm:pt modelId="{7B68D1A0-8C6B-4A9D-9474-F5762624884D}" type="pres">
      <dgm:prSet presAssocID="{C7BE537A-C1EB-4155-B554-78408A7929D4}" presName="spaceRect" presStyleCnt="0"/>
      <dgm:spPr/>
    </dgm:pt>
    <dgm:pt modelId="{5D08765B-0452-462E-8240-38F527328318}" type="pres">
      <dgm:prSet presAssocID="{C7BE537A-C1EB-4155-B554-78408A7929D4}" presName="parTx" presStyleLbl="revTx" presStyleIdx="3" presStyleCnt="8">
        <dgm:presLayoutVars>
          <dgm:chMax val="0"/>
          <dgm:chPref val="0"/>
        </dgm:presLayoutVars>
      </dgm:prSet>
      <dgm:spPr/>
    </dgm:pt>
    <dgm:pt modelId="{C1750081-8CF1-4D7B-AF02-53B48FB7C2D1}" type="pres">
      <dgm:prSet presAssocID="{86D60617-5E43-4B67-87F0-B81A729F9C19}" presName="sibTrans" presStyleCnt="0"/>
      <dgm:spPr/>
    </dgm:pt>
    <dgm:pt modelId="{A7EDD5FC-9C47-41F2-9A92-E80B8676127E}" type="pres">
      <dgm:prSet presAssocID="{B6581E34-9B5F-4D62-935E-9C6183EC82A2}" presName="compNode" presStyleCnt="0"/>
      <dgm:spPr/>
    </dgm:pt>
    <dgm:pt modelId="{25084FA5-69BF-4C96-A570-139C5EA5F759}" type="pres">
      <dgm:prSet presAssocID="{B6581E34-9B5F-4D62-935E-9C6183EC82A2}" presName="bgRect" presStyleLbl="bgShp" presStyleIdx="4" presStyleCnt="8"/>
      <dgm:spPr/>
    </dgm:pt>
    <dgm:pt modelId="{6C30AD14-F43E-4F96-B1D5-9194C8C3D4A8}" type="pres">
      <dgm:prSet presAssocID="{B6581E34-9B5F-4D62-935E-9C6183EC82A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"/>
        </a:ext>
      </dgm:extLst>
    </dgm:pt>
    <dgm:pt modelId="{95A4867F-2BE9-4ED3-818D-E7F0F2F6E059}" type="pres">
      <dgm:prSet presAssocID="{B6581E34-9B5F-4D62-935E-9C6183EC82A2}" presName="spaceRect" presStyleCnt="0"/>
      <dgm:spPr/>
    </dgm:pt>
    <dgm:pt modelId="{26F3FC65-FA3C-46EA-B492-36C9023B233E}" type="pres">
      <dgm:prSet presAssocID="{B6581E34-9B5F-4D62-935E-9C6183EC82A2}" presName="parTx" presStyleLbl="revTx" presStyleIdx="4" presStyleCnt="8">
        <dgm:presLayoutVars>
          <dgm:chMax val="0"/>
          <dgm:chPref val="0"/>
        </dgm:presLayoutVars>
      </dgm:prSet>
      <dgm:spPr/>
    </dgm:pt>
    <dgm:pt modelId="{C366C7AF-1F0B-429C-9B98-0693804E2911}" type="pres">
      <dgm:prSet presAssocID="{C88E8778-4312-4A05-9406-B335A7B83E7F}" presName="sibTrans" presStyleCnt="0"/>
      <dgm:spPr/>
    </dgm:pt>
    <dgm:pt modelId="{93EC84A0-D67B-40EE-8EAE-2C62C1DAF398}" type="pres">
      <dgm:prSet presAssocID="{6046AA3E-45BE-4B96-B57C-613092506805}" presName="compNode" presStyleCnt="0"/>
      <dgm:spPr/>
    </dgm:pt>
    <dgm:pt modelId="{4B946AFF-FFC8-4E7E-9A36-E1DC1D0B4536}" type="pres">
      <dgm:prSet presAssocID="{6046AA3E-45BE-4B96-B57C-613092506805}" presName="bgRect" presStyleLbl="bgShp" presStyleIdx="5" presStyleCnt="8"/>
      <dgm:spPr/>
    </dgm:pt>
    <dgm:pt modelId="{60FFB877-716C-432C-A598-B13CA985974D}" type="pres">
      <dgm:prSet presAssocID="{6046AA3E-45BE-4B96-B57C-61309250680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12FBFFE8-3AE4-45C5-94FE-E10F775C75F7}" type="pres">
      <dgm:prSet presAssocID="{6046AA3E-45BE-4B96-B57C-613092506805}" presName="spaceRect" presStyleCnt="0"/>
      <dgm:spPr/>
    </dgm:pt>
    <dgm:pt modelId="{8187DECA-348C-45E1-8344-9B08C099B3CA}" type="pres">
      <dgm:prSet presAssocID="{6046AA3E-45BE-4B96-B57C-613092506805}" presName="parTx" presStyleLbl="revTx" presStyleIdx="5" presStyleCnt="8">
        <dgm:presLayoutVars>
          <dgm:chMax val="0"/>
          <dgm:chPref val="0"/>
        </dgm:presLayoutVars>
      </dgm:prSet>
      <dgm:spPr/>
    </dgm:pt>
    <dgm:pt modelId="{4340D7EE-8A95-400D-8258-AF5DFB838CD0}" type="pres">
      <dgm:prSet presAssocID="{A7B90D9F-C409-430C-A287-4E09451705B7}" presName="sibTrans" presStyleCnt="0"/>
      <dgm:spPr/>
    </dgm:pt>
    <dgm:pt modelId="{516C2709-B900-4402-BF34-8F1C4A24F597}" type="pres">
      <dgm:prSet presAssocID="{60CC68FE-DD97-402A-8F87-CEF0E09A7BA9}" presName="compNode" presStyleCnt="0"/>
      <dgm:spPr/>
    </dgm:pt>
    <dgm:pt modelId="{28B6EE08-06C5-4CEA-AE9F-49EED7F1B1C8}" type="pres">
      <dgm:prSet presAssocID="{60CC68FE-DD97-402A-8F87-CEF0E09A7BA9}" presName="bgRect" presStyleLbl="bgShp" presStyleIdx="6" presStyleCnt="8"/>
      <dgm:spPr/>
    </dgm:pt>
    <dgm:pt modelId="{22253D04-DF14-4CF3-81E5-F70EF7386261}" type="pres">
      <dgm:prSet presAssocID="{60CC68FE-DD97-402A-8F87-CEF0E09A7BA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93E799E8-7AB3-4E80-8C5A-04F115BD48F4}" type="pres">
      <dgm:prSet presAssocID="{60CC68FE-DD97-402A-8F87-CEF0E09A7BA9}" presName="spaceRect" presStyleCnt="0"/>
      <dgm:spPr/>
    </dgm:pt>
    <dgm:pt modelId="{79F2EEB0-2280-40C7-B689-A3639F3ECB11}" type="pres">
      <dgm:prSet presAssocID="{60CC68FE-DD97-402A-8F87-CEF0E09A7BA9}" presName="parTx" presStyleLbl="revTx" presStyleIdx="6" presStyleCnt="8">
        <dgm:presLayoutVars>
          <dgm:chMax val="0"/>
          <dgm:chPref val="0"/>
        </dgm:presLayoutVars>
      </dgm:prSet>
      <dgm:spPr/>
    </dgm:pt>
    <dgm:pt modelId="{B938BDD2-DCFC-40A6-8D09-C9FEC8183E48}" type="pres">
      <dgm:prSet presAssocID="{F8263BEC-C6C2-44E3-9519-F5736EC9E93D}" presName="sibTrans" presStyleCnt="0"/>
      <dgm:spPr/>
    </dgm:pt>
    <dgm:pt modelId="{D33BD791-4070-4328-85E0-671C0EBDE153}" type="pres">
      <dgm:prSet presAssocID="{B9242DA7-8D07-4389-BDEF-9E4713B99F32}" presName="compNode" presStyleCnt="0"/>
      <dgm:spPr/>
    </dgm:pt>
    <dgm:pt modelId="{1E923FBF-0CD7-4322-ABFF-4B0DDA8CB2FB}" type="pres">
      <dgm:prSet presAssocID="{B9242DA7-8D07-4389-BDEF-9E4713B99F32}" presName="bgRect" presStyleLbl="bgShp" presStyleIdx="7" presStyleCnt="8" custLinFactNeighborX="-2724"/>
      <dgm:spPr/>
    </dgm:pt>
    <dgm:pt modelId="{8AFD5C0A-82A7-4D20-BEEC-C2232E86E19E}" type="pres">
      <dgm:prSet presAssocID="{B9242DA7-8D07-4389-BDEF-9E4713B99F3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543748F0-47E0-454F-A4FC-3ECB543772F1}" type="pres">
      <dgm:prSet presAssocID="{B9242DA7-8D07-4389-BDEF-9E4713B99F32}" presName="spaceRect" presStyleCnt="0"/>
      <dgm:spPr/>
    </dgm:pt>
    <dgm:pt modelId="{BD1D0EE0-5D31-4F0C-B3B8-5CB6CAF2041B}" type="pres">
      <dgm:prSet presAssocID="{B9242DA7-8D07-4389-BDEF-9E4713B99F3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B14F9A0E-EE2A-4266-9A5B-E118A1CDB0BB}" srcId="{A96EEDE7-2A27-434E-8DBD-9292178F1CD7}" destId="{B6581E34-9B5F-4D62-935E-9C6183EC82A2}" srcOrd="4" destOrd="0" parTransId="{47187998-6E10-450C-80C5-912E7C101751}" sibTransId="{C88E8778-4312-4A05-9406-B335A7B83E7F}"/>
    <dgm:cxn modelId="{F1D7E910-1E64-48B6-A2C6-E714CFFBC067}" type="presOf" srcId="{1D2D7922-E01B-4A13-B01D-F695CE5055A7}" destId="{5C1BFBC8-D000-4E16-BB83-0F86AB745B96}" srcOrd="0" destOrd="0" presId="urn:microsoft.com/office/officeart/2018/2/layout/IconVerticalSolidList"/>
    <dgm:cxn modelId="{BB1A6113-23AC-4502-A359-7CCF6ADB5B34}" type="presOf" srcId="{60CC68FE-DD97-402A-8F87-CEF0E09A7BA9}" destId="{79F2EEB0-2280-40C7-B689-A3639F3ECB11}" srcOrd="0" destOrd="0" presId="urn:microsoft.com/office/officeart/2018/2/layout/IconVerticalSolidList"/>
    <dgm:cxn modelId="{81AEDC1A-2352-410B-B515-5AA142C67F91}" srcId="{A96EEDE7-2A27-434E-8DBD-9292178F1CD7}" destId="{ADC28AAB-9EBE-4596-B140-A035B1E365C2}" srcOrd="1" destOrd="0" parTransId="{EABCEBA4-583B-4405-82AF-FB739925D864}" sibTransId="{F9E6B1CB-1BE8-410D-98AB-D7060EF30AF3}"/>
    <dgm:cxn modelId="{6E602631-A11F-480B-8B27-F750EAED37B4}" type="presOf" srcId="{C7BE537A-C1EB-4155-B554-78408A7929D4}" destId="{5D08765B-0452-462E-8240-38F527328318}" srcOrd="0" destOrd="0" presId="urn:microsoft.com/office/officeart/2018/2/layout/IconVerticalSolidList"/>
    <dgm:cxn modelId="{9DD48132-F3AA-4C51-9418-5E244C6B297E}" type="presOf" srcId="{A9B008F6-18BE-4C4A-BCB0-19037029673F}" destId="{BF6227A0-5119-4684-A310-6B7EA7BDD7B0}" srcOrd="0" destOrd="0" presId="urn:microsoft.com/office/officeart/2018/2/layout/IconVerticalSolidList"/>
    <dgm:cxn modelId="{C6D49332-A0B1-4F39-ABE2-5140C6C274A2}" srcId="{A96EEDE7-2A27-434E-8DBD-9292178F1CD7}" destId="{6046AA3E-45BE-4B96-B57C-613092506805}" srcOrd="5" destOrd="0" parTransId="{760A6BC7-FDC6-435E-8477-FC327DE6F3EF}" sibTransId="{A7B90D9F-C409-430C-A287-4E09451705B7}"/>
    <dgm:cxn modelId="{5E063940-06DE-4505-ABB0-812B8886983C}" srcId="{A96EEDE7-2A27-434E-8DBD-9292178F1CD7}" destId="{A9B008F6-18BE-4C4A-BCB0-19037029673F}" srcOrd="2" destOrd="0" parTransId="{DBEF0B7B-8618-494B-8D81-E3695CFE6640}" sibTransId="{F5D68423-AFF9-421A-8B6B-845FB5EE3563}"/>
    <dgm:cxn modelId="{69F1E162-CE9B-47D8-9D42-7D1B56F09C65}" srcId="{A96EEDE7-2A27-434E-8DBD-9292178F1CD7}" destId="{C7BE537A-C1EB-4155-B554-78408A7929D4}" srcOrd="3" destOrd="0" parTransId="{04C41949-E022-407B-8123-9EC7D1755F85}" sibTransId="{86D60617-5E43-4B67-87F0-B81A729F9C19}"/>
    <dgm:cxn modelId="{D8F23268-A508-4F1B-BC99-A28FE78BD813}" srcId="{A96EEDE7-2A27-434E-8DBD-9292178F1CD7}" destId="{60CC68FE-DD97-402A-8F87-CEF0E09A7BA9}" srcOrd="6" destOrd="0" parTransId="{833C8159-16D4-4777-B1C0-0875E7437BB2}" sibTransId="{F8263BEC-C6C2-44E3-9519-F5736EC9E93D}"/>
    <dgm:cxn modelId="{5286BD6D-3F34-4B1B-BBFA-3FEA8C01133F}" type="presOf" srcId="{6046AA3E-45BE-4B96-B57C-613092506805}" destId="{8187DECA-348C-45E1-8344-9B08C099B3CA}" srcOrd="0" destOrd="0" presId="urn:microsoft.com/office/officeart/2018/2/layout/IconVerticalSolidList"/>
    <dgm:cxn modelId="{D191F76E-4710-4714-AC2A-8EE32BD7B2E5}" srcId="{A96EEDE7-2A27-434E-8DBD-9292178F1CD7}" destId="{1D2D7922-E01B-4A13-B01D-F695CE5055A7}" srcOrd="0" destOrd="0" parTransId="{1E7FED44-4030-4772-B2A1-03C642D7F345}" sibTransId="{7CB47E77-3CB3-43BC-A06E-E41E39066930}"/>
    <dgm:cxn modelId="{254F607A-ACD7-489A-A1B3-368DD982DF7B}" type="presOf" srcId="{B9242DA7-8D07-4389-BDEF-9E4713B99F32}" destId="{BD1D0EE0-5D31-4F0C-B3B8-5CB6CAF2041B}" srcOrd="0" destOrd="0" presId="urn:microsoft.com/office/officeart/2018/2/layout/IconVerticalSolidList"/>
    <dgm:cxn modelId="{A6CB2289-98A8-42EA-998B-8BF00AAC794E}" srcId="{A96EEDE7-2A27-434E-8DBD-9292178F1CD7}" destId="{B9242DA7-8D07-4389-BDEF-9E4713B99F32}" srcOrd="7" destOrd="0" parTransId="{593F9799-4E50-4023-9A2C-FFBBD389D92C}" sibTransId="{5233DC6E-F85B-47FB-9AD6-CA74F08AB840}"/>
    <dgm:cxn modelId="{627DCDC0-DFEA-4CA4-96F4-681A84854F0F}" type="presOf" srcId="{A96EEDE7-2A27-434E-8DBD-9292178F1CD7}" destId="{E820583E-0326-4945-B182-DC3706A032D5}" srcOrd="0" destOrd="0" presId="urn:microsoft.com/office/officeart/2018/2/layout/IconVerticalSolidList"/>
    <dgm:cxn modelId="{7DF5E9D5-8D85-4EE0-80D1-BE72460897BF}" type="presOf" srcId="{ADC28AAB-9EBE-4596-B140-A035B1E365C2}" destId="{C49BED2F-BCCF-4D68-850A-668987A7575B}" srcOrd="0" destOrd="0" presId="urn:microsoft.com/office/officeart/2018/2/layout/IconVerticalSolidList"/>
    <dgm:cxn modelId="{82E38BF4-D367-402B-B268-A22E9EA8C55F}" type="presOf" srcId="{B6581E34-9B5F-4D62-935E-9C6183EC82A2}" destId="{26F3FC65-FA3C-46EA-B492-36C9023B233E}" srcOrd="0" destOrd="0" presId="urn:microsoft.com/office/officeart/2018/2/layout/IconVerticalSolidList"/>
    <dgm:cxn modelId="{04340AE6-370D-4857-BA7F-4A6818637AD2}" type="presParOf" srcId="{E820583E-0326-4945-B182-DC3706A032D5}" destId="{D15ADE42-0615-4F89-A212-0BDDC24F6CAD}" srcOrd="0" destOrd="0" presId="urn:microsoft.com/office/officeart/2018/2/layout/IconVerticalSolidList"/>
    <dgm:cxn modelId="{A2D2F81A-1E60-4B1E-873D-E1060E97BE6C}" type="presParOf" srcId="{D15ADE42-0615-4F89-A212-0BDDC24F6CAD}" destId="{B73CB1B8-15ED-4C9A-9639-F06A8E27FC7B}" srcOrd="0" destOrd="0" presId="urn:microsoft.com/office/officeart/2018/2/layout/IconVerticalSolidList"/>
    <dgm:cxn modelId="{ECBB8CD7-5053-4CE9-A41A-1169236BFD76}" type="presParOf" srcId="{D15ADE42-0615-4F89-A212-0BDDC24F6CAD}" destId="{995B205F-9A52-483B-B439-F53B774BF982}" srcOrd="1" destOrd="0" presId="urn:microsoft.com/office/officeart/2018/2/layout/IconVerticalSolidList"/>
    <dgm:cxn modelId="{39D8E652-03F0-43A7-8F62-ED405FCB1E88}" type="presParOf" srcId="{D15ADE42-0615-4F89-A212-0BDDC24F6CAD}" destId="{7A7DE0CF-0E84-446A-8284-C4367CF5966C}" srcOrd="2" destOrd="0" presId="urn:microsoft.com/office/officeart/2018/2/layout/IconVerticalSolidList"/>
    <dgm:cxn modelId="{F86794BA-0FA8-4F02-8DF1-682358D7729B}" type="presParOf" srcId="{D15ADE42-0615-4F89-A212-0BDDC24F6CAD}" destId="{5C1BFBC8-D000-4E16-BB83-0F86AB745B96}" srcOrd="3" destOrd="0" presId="urn:microsoft.com/office/officeart/2018/2/layout/IconVerticalSolidList"/>
    <dgm:cxn modelId="{61B67130-8A2D-48CC-AB10-6193F76AF9F9}" type="presParOf" srcId="{E820583E-0326-4945-B182-DC3706A032D5}" destId="{B19DC851-26FF-4B62-A880-5FD2006C164F}" srcOrd="1" destOrd="0" presId="urn:microsoft.com/office/officeart/2018/2/layout/IconVerticalSolidList"/>
    <dgm:cxn modelId="{4C25F874-09A1-40B6-A21C-93E291F06573}" type="presParOf" srcId="{E820583E-0326-4945-B182-DC3706A032D5}" destId="{4400E5D0-F3E3-4B30-BA00-BBCDD85955B2}" srcOrd="2" destOrd="0" presId="urn:microsoft.com/office/officeart/2018/2/layout/IconVerticalSolidList"/>
    <dgm:cxn modelId="{49B03E80-22AC-4D62-AC26-EC181FD5C5CC}" type="presParOf" srcId="{4400E5D0-F3E3-4B30-BA00-BBCDD85955B2}" destId="{F7D3D401-DE9A-4B84-8037-A72CCE36F34B}" srcOrd="0" destOrd="0" presId="urn:microsoft.com/office/officeart/2018/2/layout/IconVerticalSolidList"/>
    <dgm:cxn modelId="{5AC8277E-FBA3-4FB0-8D8E-97AB91E076CE}" type="presParOf" srcId="{4400E5D0-F3E3-4B30-BA00-BBCDD85955B2}" destId="{06760BBC-FA4D-4E43-BFE6-4B286D9BC08B}" srcOrd="1" destOrd="0" presId="urn:microsoft.com/office/officeart/2018/2/layout/IconVerticalSolidList"/>
    <dgm:cxn modelId="{59476033-6C3A-45B0-993C-0CD17AC95DEF}" type="presParOf" srcId="{4400E5D0-F3E3-4B30-BA00-BBCDD85955B2}" destId="{7424567A-B9FD-456E-A3A7-E69497536613}" srcOrd="2" destOrd="0" presId="urn:microsoft.com/office/officeart/2018/2/layout/IconVerticalSolidList"/>
    <dgm:cxn modelId="{42BF5B4D-0029-4F43-B9A0-A9D1FB23B238}" type="presParOf" srcId="{4400E5D0-F3E3-4B30-BA00-BBCDD85955B2}" destId="{C49BED2F-BCCF-4D68-850A-668987A7575B}" srcOrd="3" destOrd="0" presId="urn:microsoft.com/office/officeart/2018/2/layout/IconVerticalSolidList"/>
    <dgm:cxn modelId="{0428020A-3BB1-48F8-B6D0-CB3BC6B70393}" type="presParOf" srcId="{E820583E-0326-4945-B182-DC3706A032D5}" destId="{4C6B76DF-8EF0-4B3C-B1B8-5F6D8A877900}" srcOrd="3" destOrd="0" presId="urn:microsoft.com/office/officeart/2018/2/layout/IconVerticalSolidList"/>
    <dgm:cxn modelId="{6857AA20-7EA1-431F-BACA-009E24D522CE}" type="presParOf" srcId="{E820583E-0326-4945-B182-DC3706A032D5}" destId="{FF3DD27E-21B0-402F-95EE-4E9498F690D5}" srcOrd="4" destOrd="0" presId="urn:microsoft.com/office/officeart/2018/2/layout/IconVerticalSolidList"/>
    <dgm:cxn modelId="{BFF83BB3-F705-413C-BF07-2E71C38B5B8A}" type="presParOf" srcId="{FF3DD27E-21B0-402F-95EE-4E9498F690D5}" destId="{8D0FA66C-E802-4B6A-9E67-7FC079009674}" srcOrd="0" destOrd="0" presId="urn:microsoft.com/office/officeart/2018/2/layout/IconVerticalSolidList"/>
    <dgm:cxn modelId="{C2F9E002-186D-40B7-8B01-7449AE152C0A}" type="presParOf" srcId="{FF3DD27E-21B0-402F-95EE-4E9498F690D5}" destId="{3491E526-B5C4-4423-9625-334380548A2D}" srcOrd="1" destOrd="0" presId="urn:microsoft.com/office/officeart/2018/2/layout/IconVerticalSolidList"/>
    <dgm:cxn modelId="{475504A3-1F2A-497E-9F97-D891228D1FF3}" type="presParOf" srcId="{FF3DD27E-21B0-402F-95EE-4E9498F690D5}" destId="{58C0FFC3-1A2B-47CE-A321-5AE3FBEDC644}" srcOrd="2" destOrd="0" presId="urn:microsoft.com/office/officeart/2018/2/layout/IconVerticalSolidList"/>
    <dgm:cxn modelId="{637A6306-16D2-44DF-9BCD-76247DA5AF9F}" type="presParOf" srcId="{FF3DD27E-21B0-402F-95EE-4E9498F690D5}" destId="{BF6227A0-5119-4684-A310-6B7EA7BDD7B0}" srcOrd="3" destOrd="0" presId="urn:microsoft.com/office/officeart/2018/2/layout/IconVerticalSolidList"/>
    <dgm:cxn modelId="{F3A278A8-0282-4B61-B449-B260F5811921}" type="presParOf" srcId="{E820583E-0326-4945-B182-DC3706A032D5}" destId="{34CBCD2C-2BD5-49D8-9010-A6510C4F6899}" srcOrd="5" destOrd="0" presId="urn:microsoft.com/office/officeart/2018/2/layout/IconVerticalSolidList"/>
    <dgm:cxn modelId="{A4E71DED-D47E-41B6-A15D-5B2D42AD8BA8}" type="presParOf" srcId="{E820583E-0326-4945-B182-DC3706A032D5}" destId="{F078A399-E558-4454-8A2D-B829825D19BD}" srcOrd="6" destOrd="0" presId="urn:microsoft.com/office/officeart/2018/2/layout/IconVerticalSolidList"/>
    <dgm:cxn modelId="{2C3C14C5-C028-4DD9-9E78-7D31743A1D65}" type="presParOf" srcId="{F078A399-E558-4454-8A2D-B829825D19BD}" destId="{F7B8E5A3-6B78-4C7D-B628-13CB2439614F}" srcOrd="0" destOrd="0" presId="urn:microsoft.com/office/officeart/2018/2/layout/IconVerticalSolidList"/>
    <dgm:cxn modelId="{9A438C2F-CE92-4F41-A6C5-B4515EAF6610}" type="presParOf" srcId="{F078A399-E558-4454-8A2D-B829825D19BD}" destId="{908DF278-5E37-470C-804C-0B79FA759BBE}" srcOrd="1" destOrd="0" presId="urn:microsoft.com/office/officeart/2018/2/layout/IconVerticalSolidList"/>
    <dgm:cxn modelId="{B2A3FBAD-3DF2-46F3-8E98-9A404A40127B}" type="presParOf" srcId="{F078A399-E558-4454-8A2D-B829825D19BD}" destId="{7B68D1A0-8C6B-4A9D-9474-F5762624884D}" srcOrd="2" destOrd="0" presId="urn:microsoft.com/office/officeart/2018/2/layout/IconVerticalSolidList"/>
    <dgm:cxn modelId="{845C2E5B-668B-4CB3-AB49-643F80D3B763}" type="presParOf" srcId="{F078A399-E558-4454-8A2D-B829825D19BD}" destId="{5D08765B-0452-462E-8240-38F527328318}" srcOrd="3" destOrd="0" presId="urn:microsoft.com/office/officeart/2018/2/layout/IconVerticalSolidList"/>
    <dgm:cxn modelId="{73E501CF-981C-4CEF-91F3-4EF501C38B40}" type="presParOf" srcId="{E820583E-0326-4945-B182-DC3706A032D5}" destId="{C1750081-8CF1-4D7B-AF02-53B48FB7C2D1}" srcOrd="7" destOrd="0" presId="urn:microsoft.com/office/officeart/2018/2/layout/IconVerticalSolidList"/>
    <dgm:cxn modelId="{86347970-EB2E-4F63-8767-EB927AC36F77}" type="presParOf" srcId="{E820583E-0326-4945-B182-DC3706A032D5}" destId="{A7EDD5FC-9C47-41F2-9A92-E80B8676127E}" srcOrd="8" destOrd="0" presId="urn:microsoft.com/office/officeart/2018/2/layout/IconVerticalSolidList"/>
    <dgm:cxn modelId="{D69CDAD5-C16B-41E3-89B7-5D177F3297C2}" type="presParOf" srcId="{A7EDD5FC-9C47-41F2-9A92-E80B8676127E}" destId="{25084FA5-69BF-4C96-A570-139C5EA5F759}" srcOrd="0" destOrd="0" presId="urn:microsoft.com/office/officeart/2018/2/layout/IconVerticalSolidList"/>
    <dgm:cxn modelId="{1E3CC655-D7D7-4DAA-91B0-0129497C9482}" type="presParOf" srcId="{A7EDD5FC-9C47-41F2-9A92-E80B8676127E}" destId="{6C30AD14-F43E-4F96-B1D5-9194C8C3D4A8}" srcOrd="1" destOrd="0" presId="urn:microsoft.com/office/officeart/2018/2/layout/IconVerticalSolidList"/>
    <dgm:cxn modelId="{52A038BC-157A-4F8E-9DB5-A7790D639D8A}" type="presParOf" srcId="{A7EDD5FC-9C47-41F2-9A92-E80B8676127E}" destId="{95A4867F-2BE9-4ED3-818D-E7F0F2F6E059}" srcOrd="2" destOrd="0" presId="urn:microsoft.com/office/officeart/2018/2/layout/IconVerticalSolidList"/>
    <dgm:cxn modelId="{D6A6304E-BDC9-41FF-88B2-BE2692B45187}" type="presParOf" srcId="{A7EDD5FC-9C47-41F2-9A92-E80B8676127E}" destId="{26F3FC65-FA3C-46EA-B492-36C9023B233E}" srcOrd="3" destOrd="0" presId="urn:microsoft.com/office/officeart/2018/2/layout/IconVerticalSolidList"/>
    <dgm:cxn modelId="{F9DA272B-13D0-45EC-B74F-EA5C9B2688A3}" type="presParOf" srcId="{E820583E-0326-4945-B182-DC3706A032D5}" destId="{C366C7AF-1F0B-429C-9B98-0693804E2911}" srcOrd="9" destOrd="0" presId="urn:microsoft.com/office/officeart/2018/2/layout/IconVerticalSolidList"/>
    <dgm:cxn modelId="{E80FCC2D-8B14-4371-99CC-4B6DFBBB71BE}" type="presParOf" srcId="{E820583E-0326-4945-B182-DC3706A032D5}" destId="{93EC84A0-D67B-40EE-8EAE-2C62C1DAF398}" srcOrd="10" destOrd="0" presId="urn:microsoft.com/office/officeart/2018/2/layout/IconVerticalSolidList"/>
    <dgm:cxn modelId="{AE7E6625-19F0-4580-804F-ADB0D7443631}" type="presParOf" srcId="{93EC84A0-D67B-40EE-8EAE-2C62C1DAF398}" destId="{4B946AFF-FFC8-4E7E-9A36-E1DC1D0B4536}" srcOrd="0" destOrd="0" presId="urn:microsoft.com/office/officeart/2018/2/layout/IconVerticalSolidList"/>
    <dgm:cxn modelId="{D832DE48-5B5D-4950-B01D-2800CE8E5BC8}" type="presParOf" srcId="{93EC84A0-D67B-40EE-8EAE-2C62C1DAF398}" destId="{60FFB877-716C-432C-A598-B13CA985974D}" srcOrd="1" destOrd="0" presId="urn:microsoft.com/office/officeart/2018/2/layout/IconVerticalSolidList"/>
    <dgm:cxn modelId="{2D86337A-7525-4C77-8655-3691BF1C404E}" type="presParOf" srcId="{93EC84A0-D67B-40EE-8EAE-2C62C1DAF398}" destId="{12FBFFE8-3AE4-45C5-94FE-E10F775C75F7}" srcOrd="2" destOrd="0" presId="urn:microsoft.com/office/officeart/2018/2/layout/IconVerticalSolidList"/>
    <dgm:cxn modelId="{76C2AFC5-9A33-436E-B524-03549F6585FF}" type="presParOf" srcId="{93EC84A0-D67B-40EE-8EAE-2C62C1DAF398}" destId="{8187DECA-348C-45E1-8344-9B08C099B3CA}" srcOrd="3" destOrd="0" presId="urn:microsoft.com/office/officeart/2018/2/layout/IconVerticalSolidList"/>
    <dgm:cxn modelId="{B78176AA-594C-4007-8153-B6460E95FB07}" type="presParOf" srcId="{E820583E-0326-4945-B182-DC3706A032D5}" destId="{4340D7EE-8A95-400D-8258-AF5DFB838CD0}" srcOrd="11" destOrd="0" presId="urn:microsoft.com/office/officeart/2018/2/layout/IconVerticalSolidList"/>
    <dgm:cxn modelId="{8248F222-EB0A-4D5C-A395-243A02DA611C}" type="presParOf" srcId="{E820583E-0326-4945-B182-DC3706A032D5}" destId="{516C2709-B900-4402-BF34-8F1C4A24F597}" srcOrd="12" destOrd="0" presId="urn:microsoft.com/office/officeart/2018/2/layout/IconVerticalSolidList"/>
    <dgm:cxn modelId="{36696E6D-4088-403D-AA1A-1BC14F7DC5EB}" type="presParOf" srcId="{516C2709-B900-4402-BF34-8F1C4A24F597}" destId="{28B6EE08-06C5-4CEA-AE9F-49EED7F1B1C8}" srcOrd="0" destOrd="0" presId="urn:microsoft.com/office/officeart/2018/2/layout/IconVerticalSolidList"/>
    <dgm:cxn modelId="{5623265D-4447-4895-AD6D-4F19568566F3}" type="presParOf" srcId="{516C2709-B900-4402-BF34-8F1C4A24F597}" destId="{22253D04-DF14-4CF3-81E5-F70EF7386261}" srcOrd="1" destOrd="0" presId="urn:microsoft.com/office/officeart/2018/2/layout/IconVerticalSolidList"/>
    <dgm:cxn modelId="{A3EE2817-A077-42C7-9AC3-249BED0EEB9B}" type="presParOf" srcId="{516C2709-B900-4402-BF34-8F1C4A24F597}" destId="{93E799E8-7AB3-4E80-8C5A-04F115BD48F4}" srcOrd="2" destOrd="0" presId="urn:microsoft.com/office/officeart/2018/2/layout/IconVerticalSolidList"/>
    <dgm:cxn modelId="{9D12A711-D9F1-42D0-98DA-A32926D28C70}" type="presParOf" srcId="{516C2709-B900-4402-BF34-8F1C4A24F597}" destId="{79F2EEB0-2280-40C7-B689-A3639F3ECB11}" srcOrd="3" destOrd="0" presId="urn:microsoft.com/office/officeart/2018/2/layout/IconVerticalSolidList"/>
    <dgm:cxn modelId="{4927B245-B106-4FFD-8273-8B9E99BB1AA2}" type="presParOf" srcId="{E820583E-0326-4945-B182-DC3706A032D5}" destId="{B938BDD2-DCFC-40A6-8D09-C9FEC8183E48}" srcOrd="13" destOrd="0" presId="urn:microsoft.com/office/officeart/2018/2/layout/IconVerticalSolidList"/>
    <dgm:cxn modelId="{C95405B3-7DA5-4FB2-9EDD-D46C54A1DBE5}" type="presParOf" srcId="{E820583E-0326-4945-B182-DC3706A032D5}" destId="{D33BD791-4070-4328-85E0-671C0EBDE153}" srcOrd="14" destOrd="0" presId="urn:microsoft.com/office/officeart/2018/2/layout/IconVerticalSolidList"/>
    <dgm:cxn modelId="{69FF3E5C-B2AE-438A-9A2D-F613AA1797B4}" type="presParOf" srcId="{D33BD791-4070-4328-85E0-671C0EBDE153}" destId="{1E923FBF-0CD7-4322-ABFF-4B0DDA8CB2FB}" srcOrd="0" destOrd="0" presId="urn:microsoft.com/office/officeart/2018/2/layout/IconVerticalSolidList"/>
    <dgm:cxn modelId="{59F2D631-7BB7-4114-A5C2-7C92422E77F6}" type="presParOf" srcId="{D33BD791-4070-4328-85E0-671C0EBDE153}" destId="{8AFD5C0A-82A7-4D20-BEEC-C2232E86E19E}" srcOrd="1" destOrd="0" presId="urn:microsoft.com/office/officeart/2018/2/layout/IconVerticalSolidList"/>
    <dgm:cxn modelId="{507BAF22-FF14-47AF-A74F-D560E23C794E}" type="presParOf" srcId="{D33BD791-4070-4328-85E0-671C0EBDE153}" destId="{543748F0-47E0-454F-A4FC-3ECB543772F1}" srcOrd="2" destOrd="0" presId="urn:microsoft.com/office/officeart/2018/2/layout/IconVerticalSolidList"/>
    <dgm:cxn modelId="{B060DCAA-4A4C-4E3E-A67E-86DA6F7BBA6A}" type="presParOf" srcId="{D33BD791-4070-4328-85E0-671C0EBDE153}" destId="{BD1D0EE0-5D31-4F0C-B3B8-5CB6CAF204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FB3563-95C4-46A0-951F-8A34E2450CED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E43DF7-EBB7-4A5B-8AFF-7E7E46F9AD98}">
      <dgm:prSet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Manages and stores project information.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36173A-88F7-4413-8D39-2A981B2A1C84}" type="parTrans" cxnId="{4C9C4AAA-B89C-4E35-8BBE-D7BD8B6D1CE2}">
      <dgm:prSet/>
      <dgm:spPr/>
      <dgm:t>
        <a:bodyPr/>
        <a:lstStyle/>
        <a:p>
          <a:endParaRPr lang="en-US"/>
        </a:p>
      </dgm:t>
    </dgm:pt>
    <dgm:pt modelId="{84BD65B9-EAA1-4FAD-91AD-F9128A57D6A9}" type="sibTrans" cxnId="{4C9C4AAA-B89C-4E35-8BBE-D7BD8B6D1CE2}">
      <dgm:prSet/>
      <dgm:spPr/>
      <dgm:t>
        <a:bodyPr/>
        <a:lstStyle/>
        <a:p>
          <a:endParaRPr lang="en-US"/>
        </a:p>
      </dgm:t>
    </dgm:pt>
    <dgm:pt modelId="{27E2570E-B116-49D3-B8D7-6382154D7467}">
      <dgm:prSet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Increases performance, productivity and efficiency</a:t>
          </a:r>
          <a:r>
            <a:rPr lang="en-IN" sz="2200" dirty="0"/>
            <a:t>.</a:t>
          </a:r>
          <a:endParaRPr lang="en-US" sz="2200" dirty="0"/>
        </a:p>
      </dgm:t>
    </dgm:pt>
    <dgm:pt modelId="{4A76B0FA-2DBD-4719-8CE5-6BC6505352E4}" type="parTrans" cxnId="{2D685161-70A3-436D-811A-26483CA0E304}">
      <dgm:prSet/>
      <dgm:spPr/>
      <dgm:t>
        <a:bodyPr/>
        <a:lstStyle/>
        <a:p>
          <a:endParaRPr lang="en-US"/>
        </a:p>
      </dgm:t>
    </dgm:pt>
    <dgm:pt modelId="{140C6325-8A86-4897-AEFD-5E026BA93E0B}" type="sibTrans" cxnId="{2D685161-70A3-436D-811A-26483CA0E304}">
      <dgm:prSet/>
      <dgm:spPr/>
      <dgm:t>
        <a:bodyPr/>
        <a:lstStyle/>
        <a:p>
          <a:endParaRPr lang="en-US"/>
        </a:p>
      </dgm:t>
    </dgm:pt>
    <dgm:pt modelId="{6EA0C56E-B8D0-4ED3-890B-E890B90FE06A}">
      <dgm:prSet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Can be accessed through any web browser</a:t>
          </a:r>
          <a:r>
            <a:rPr lang="en-IN" sz="2200" dirty="0"/>
            <a:t>.</a:t>
          </a:r>
          <a:endParaRPr lang="en-US" sz="2200" dirty="0"/>
        </a:p>
      </dgm:t>
    </dgm:pt>
    <dgm:pt modelId="{E1480E0A-3D21-4EFD-AA6A-2A24A0911DBA}" type="parTrans" cxnId="{F749D747-FCDB-4029-851C-E07BF11FE79E}">
      <dgm:prSet/>
      <dgm:spPr/>
      <dgm:t>
        <a:bodyPr/>
        <a:lstStyle/>
        <a:p>
          <a:endParaRPr lang="en-US"/>
        </a:p>
      </dgm:t>
    </dgm:pt>
    <dgm:pt modelId="{4C23CEDE-A33D-487F-B3D6-B7EA25A85F6B}" type="sibTrans" cxnId="{F749D747-FCDB-4029-851C-E07BF11FE79E}">
      <dgm:prSet/>
      <dgm:spPr/>
      <dgm:t>
        <a:bodyPr/>
        <a:lstStyle/>
        <a:p>
          <a:endParaRPr lang="en-US"/>
        </a:p>
      </dgm:t>
    </dgm:pt>
    <dgm:pt modelId="{1699F01A-DE2C-4056-8B77-B7231660FDC7}">
      <dgm:prSet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Define project goals, tasks.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2B2DA-B42A-471C-940F-174FF13D7B26}" type="parTrans" cxnId="{82572865-9C94-4183-A5D5-80D09F2179BA}">
      <dgm:prSet/>
      <dgm:spPr/>
      <dgm:t>
        <a:bodyPr/>
        <a:lstStyle/>
        <a:p>
          <a:endParaRPr lang="en-US"/>
        </a:p>
      </dgm:t>
    </dgm:pt>
    <dgm:pt modelId="{D679746E-66E1-433D-8C55-66279F0138B6}" type="sibTrans" cxnId="{82572865-9C94-4183-A5D5-80D09F2179BA}">
      <dgm:prSet/>
      <dgm:spPr/>
      <dgm:t>
        <a:bodyPr/>
        <a:lstStyle/>
        <a:p>
          <a:endParaRPr lang="en-US"/>
        </a:p>
      </dgm:t>
    </dgm:pt>
    <dgm:pt modelId="{4E3980DA-0EF3-4F3E-A410-9F9B217DC132}">
      <dgm:prSet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Implementation, evaluation, </a:t>
          </a:r>
          <a:r>
            <a:rPr lang="en-IN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maintainence</a:t>
          </a:r>
          <a:r>
            <a:rPr lang="en-IN" sz="2200" dirty="0"/>
            <a:t>.</a:t>
          </a:r>
          <a:endParaRPr lang="en-US" sz="2200" dirty="0"/>
        </a:p>
      </dgm:t>
    </dgm:pt>
    <dgm:pt modelId="{81367A85-076F-409B-8F95-FCE6C7626743}" type="parTrans" cxnId="{6566D434-1242-4D76-91C5-9EBB0DD9A493}">
      <dgm:prSet/>
      <dgm:spPr/>
      <dgm:t>
        <a:bodyPr/>
        <a:lstStyle/>
        <a:p>
          <a:endParaRPr lang="en-US"/>
        </a:p>
      </dgm:t>
    </dgm:pt>
    <dgm:pt modelId="{74360F6E-ADE3-4903-981C-7B16D1C060AD}" type="sibTrans" cxnId="{6566D434-1242-4D76-91C5-9EBB0DD9A493}">
      <dgm:prSet/>
      <dgm:spPr/>
      <dgm:t>
        <a:bodyPr/>
        <a:lstStyle/>
        <a:p>
          <a:endParaRPr lang="en-US"/>
        </a:p>
      </dgm:t>
    </dgm:pt>
    <dgm:pt modelId="{E4D42254-91EE-4B73-BF08-D6B3330718EA}" type="pres">
      <dgm:prSet presAssocID="{D1FB3563-95C4-46A0-951F-8A34E2450CED}" presName="Name0" presStyleCnt="0">
        <dgm:presLayoutVars>
          <dgm:dir/>
          <dgm:animLvl val="lvl"/>
          <dgm:resizeHandles val="exact"/>
        </dgm:presLayoutVars>
      </dgm:prSet>
      <dgm:spPr/>
    </dgm:pt>
    <dgm:pt modelId="{F59703B2-72FE-49CA-AE08-2F558BED8E65}" type="pres">
      <dgm:prSet presAssocID="{D3E43DF7-EBB7-4A5B-8AFF-7E7E46F9AD98}" presName="linNode" presStyleCnt="0"/>
      <dgm:spPr/>
    </dgm:pt>
    <dgm:pt modelId="{612F4835-99DC-4216-87E7-184795E22DA6}" type="pres">
      <dgm:prSet presAssocID="{D3E43DF7-EBB7-4A5B-8AFF-7E7E46F9AD9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F73E146-9E51-41BA-9D4B-4FEF9E9DF059}" type="pres">
      <dgm:prSet presAssocID="{84BD65B9-EAA1-4FAD-91AD-F9128A57D6A9}" presName="sp" presStyleCnt="0"/>
      <dgm:spPr/>
    </dgm:pt>
    <dgm:pt modelId="{39BBBF6B-049B-495F-A13E-E0C813314278}" type="pres">
      <dgm:prSet presAssocID="{27E2570E-B116-49D3-B8D7-6382154D7467}" presName="linNode" presStyleCnt="0"/>
      <dgm:spPr/>
    </dgm:pt>
    <dgm:pt modelId="{1FA54895-DBEB-43F5-BF4A-0DE909EF0C42}" type="pres">
      <dgm:prSet presAssocID="{27E2570E-B116-49D3-B8D7-6382154D746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517CEE5-87E8-4032-8F2F-A8AC95B5F0E6}" type="pres">
      <dgm:prSet presAssocID="{140C6325-8A86-4897-AEFD-5E026BA93E0B}" presName="sp" presStyleCnt="0"/>
      <dgm:spPr/>
    </dgm:pt>
    <dgm:pt modelId="{F4A860CA-2F40-4C2A-A0BC-FFECDF3ECA07}" type="pres">
      <dgm:prSet presAssocID="{6EA0C56E-B8D0-4ED3-890B-E890B90FE06A}" presName="linNode" presStyleCnt="0"/>
      <dgm:spPr/>
    </dgm:pt>
    <dgm:pt modelId="{3092E00E-F6DC-42C7-BBE7-3C798ACA571F}" type="pres">
      <dgm:prSet presAssocID="{6EA0C56E-B8D0-4ED3-890B-E890B90FE06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9A49CCB-87D0-4577-BDAC-F9415538EC40}" type="pres">
      <dgm:prSet presAssocID="{4C23CEDE-A33D-487F-B3D6-B7EA25A85F6B}" presName="sp" presStyleCnt="0"/>
      <dgm:spPr/>
    </dgm:pt>
    <dgm:pt modelId="{FD48EB4B-387E-4F65-84A5-A56D7834CBD9}" type="pres">
      <dgm:prSet presAssocID="{1699F01A-DE2C-4056-8B77-B7231660FDC7}" presName="linNode" presStyleCnt="0"/>
      <dgm:spPr/>
    </dgm:pt>
    <dgm:pt modelId="{40960935-FFC6-47C1-8783-CA0A3A1E87E2}" type="pres">
      <dgm:prSet presAssocID="{1699F01A-DE2C-4056-8B77-B7231660FDC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45BC538-DCD0-4046-94AF-3FFD0524C2DD}" type="pres">
      <dgm:prSet presAssocID="{D679746E-66E1-433D-8C55-66279F0138B6}" presName="sp" presStyleCnt="0"/>
      <dgm:spPr/>
    </dgm:pt>
    <dgm:pt modelId="{7F0E073D-DE23-4849-BC0D-9E7704FE17CA}" type="pres">
      <dgm:prSet presAssocID="{4E3980DA-0EF3-4F3E-A410-9F9B217DC132}" presName="linNode" presStyleCnt="0"/>
      <dgm:spPr/>
    </dgm:pt>
    <dgm:pt modelId="{FE3200AC-E742-4143-8D5C-6BDD7CDE3431}" type="pres">
      <dgm:prSet presAssocID="{4E3980DA-0EF3-4F3E-A410-9F9B217DC132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6566D434-1242-4D76-91C5-9EBB0DD9A493}" srcId="{D1FB3563-95C4-46A0-951F-8A34E2450CED}" destId="{4E3980DA-0EF3-4F3E-A410-9F9B217DC132}" srcOrd="4" destOrd="0" parTransId="{81367A85-076F-409B-8F95-FCE6C7626743}" sibTransId="{74360F6E-ADE3-4903-981C-7B16D1C060AD}"/>
    <dgm:cxn modelId="{2D685161-70A3-436D-811A-26483CA0E304}" srcId="{D1FB3563-95C4-46A0-951F-8A34E2450CED}" destId="{27E2570E-B116-49D3-B8D7-6382154D7467}" srcOrd="1" destOrd="0" parTransId="{4A76B0FA-2DBD-4719-8CE5-6BC6505352E4}" sibTransId="{140C6325-8A86-4897-AEFD-5E026BA93E0B}"/>
    <dgm:cxn modelId="{82572865-9C94-4183-A5D5-80D09F2179BA}" srcId="{D1FB3563-95C4-46A0-951F-8A34E2450CED}" destId="{1699F01A-DE2C-4056-8B77-B7231660FDC7}" srcOrd="3" destOrd="0" parTransId="{BF72B2DA-B42A-471C-940F-174FF13D7B26}" sibTransId="{D679746E-66E1-433D-8C55-66279F0138B6}"/>
    <dgm:cxn modelId="{F749D747-FCDB-4029-851C-E07BF11FE79E}" srcId="{D1FB3563-95C4-46A0-951F-8A34E2450CED}" destId="{6EA0C56E-B8D0-4ED3-890B-E890B90FE06A}" srcOrd="2" destOrd="0" parTransId="{E1480E0A-3D21-4EFD-AA6A-2A24A0911DBA}" sibTransId="{4C23CEDE-A33D-487F-B3D6-B7EA25A85F6B}"/>
    <dgm:cxn modelId="{0D6E7459-B531-4967-9FF9-4ECA02B949D9}" type="presOf" srcId="{4E3980DA-0EF3-4F3E-A410-9F9B217DC132}" destId="{FE3200AC-E742-4143-8D5C-6BDD7CDE3431}" srcOrd="0" destOrd="0" presId="urn:microsoft.com/office/officeart/2005/8/layout/vList5"/>
    <dgm:cxn modelId="{7E73227A-8380-473E-B8FC-64AA30040AA4}" type="presOf" srcId="{6EA0C56E-B8D0-4ED3-890B-E890B90FE06A}" destId="{3092E00E-F6DC-42C7-BBE7-3C798ACA571F}" srcOrd="0" destOrd="0" presId="urn:microsoft.com/office/officeart/2005/8/layout/vList5"/>
    <dgm:cxn modelId="{ABD59A7A-C59E-4888-B399-566057EDC035}" type="presOf" srcId="{1699F01A-DE2C-4056-8B77-B7231660FDC7}" destId="{40960935-FFC6-47C1-8783-CA0A3A1E87E2}" srcOrd="0" destOrd="0" presId="urn:microsoft.com/office/officeart/2005/8/layout/vList5"/>
    <dgm:cxn modelId="{54903099-4E08-460C-8A1D-16FF2BCE03CE}" type="presOf" srcId="{D3E43DF7-EBB7-4A5B-8AFF-7E7E46F9AD98}" destId="{612F4835-99DC-4216-87E7-184795E22DA6}" srcOrd="0" destOrd="0" presId="urn:microsoft.com/office/officeart/2005/8/layout/vList5"/>
    <dgm:cxn modelId="{4C9C4AAA-B89C-4E35-8BBE-D7BD8B6D1CE2}" srcId="{D1FB3563-95C4-46A0-951F-8A34E2450CED}" destId="{D3E43DF7-EBB7-4A5B-8AFF-7E7E46F9AD98}" srcOrd="0" destOrd="0" parTransId="{BD36173A-88F7-4413-8D39-2A981B2A1C84}" sibTransId="{84BD65B9-EAA1-4FAD-91AD-F9128A57D6A9}"/>
    <dgm:cxn modelId="{E694EEDD-2EB0-459B-8A37-FBD576076CD7}" type="presOf" srcId="{D1FB3563-95C4-46A0-951F-8A34E2450CED}" destId="{E4D42254-91EE-4B73-BF08-D6B3330718EA}" srcOrd="0" destOrd="0" presId="urn:microsoft.com/office/officeart/2005/8/layout/vList5"/>
    <dgm:cxn modelId="{DB46FDEE-D74D-489C-890E-9C69E7D24E50}" type="presOf" srcId="{27E2570E-B116-49D3-B8D7-6382154D7467}" destId="{1FA54895-DBEB-43F5-BF4A-0DE909EF0C42}" srcOrd="0" destOrd="0" presId="urn:microsoft.com/office/officeart/2005/8/layout/vList5"/>
    <dgm:cxn modelId="{62164086-5E16-415A-BB0E-274808666280}" type="presParOf" srcId="{E4D42254-91EE-4B73-BF08-D6B3330718EA}" destId="{F59703B2-72FE-49CA-AE08-2F558BED8E65}" srcOrd="0" destOrd="0" presId="urn:microsoft.com/office/officeart/2005/8/layout/vList5"/>
    <dgm:cxn modelId="{CBACF37B-0504-4571-B49A-DFCEC84B65EB}" type="presParOf" srcId="{F59703B2-72FE-49CA-AE08-2F558BED8E65}" destId="{612F4835-99DC-4216-87E7-184795E22DA6}" srcOrd="0" destOrd="0" presId="urn:microsoft.com/office/officeart/2005/8/layout/vList5"/>
    <dgm:cxn modelId="{CD0DF9D8-3CF5-4EDD-A525-C666B526C0CC}" type="presParOf" srcId="{E4D42254-91EE-4B73-BF08-D6B3330718EA}" destId="{1F73E146-9E51-41BA-9D4B-4FEF9E9DF059}" srcOrd="1" destOrd="0" presId="urn:microsoft.com/office/officeart/2005/8/layout/vList5"/>
    <dgm:cxn modelId="{C0CFEE3C-E9B4-4AF8-9F79-E70CB5DD3974}" type="presParOf" srcId="{E4D42254-91EE-4B73-BF08-D6B3330718EA}" destId="{39BBBF6B-049B-495F-A13E-E0C813314278}" srcOrd="2" destOrd="0" presId="urn:microsoft.com/office/officeart/2005/8/layout/vList5"/>
    <dgm:cxn modelId="{9ED2473C-0E5C-4B6A-B625-1BF5622EAC6E}" type="presParOf" srcId="{39BBBF6B-049B-495F-A13E-E0C813314278}" destId="{1FA54895-DBEB-43F5-BF4A-0DE909EF0C42}" srcOrd="0" destOrd="0" presId="urn:microsoft.com/office/officeart/2005/8/layout/vList5"/>
    <dgm:cxn modelId="{7769743F-38EC-438D-A891-A864D9893B80}" type="presParOf" srcId="{E4D42254-91EE-4B73-BF08-D6B3330718EA}" destId="{0517CEE5-87E8-4032-8F2F-A8AC95B5F0E6}" srcOrd="3" destOrd="0" presId="urn:microsoft.com/office/officeart/2005/8/layout/vList5"/>
    <dgm:cxn modelId="{48F2DA52-1AFE-4030-9FC1-02CEA4290598}" type="presParOf" srcId="{E4D42254-91EE-4B73-BF08-D6B3330718EA}" destId="{F4A860CA-2F40-4C2A-A0BC-FFECDF3ECA07}" srcOrd="4" destOrd="0" presId="urn:microsoft.com/office/officeart/2005/8/layout/vList5"/>
    <dgm:cxn modelId="{E3EEB942-6DB8-4092-AAFF-1E1794923C10}" type="presParOf" srcId="{F4A860CA-2F40-4C2A-A0BC-FFECDF3ECA07}" destId="{3092E00E-F6DC-42C7-BBE7-3C798ACA571F}" srcOrd="0" destOrd="0" presId="urn:microsoft.com/office/officeart/2005/8/layout/vList5"/>
    <dgm:cxn modelId="{8488CBAD-6E3A-4BD6-98FF-DC4D8B475E5F}" type="presParOf" srcId="{E4D42254-91EE-4B73-BF08-D6B3330718EA}" destId="{39A49CCB-87D0-4577-BDAC-F9415538EC40}" srcOrd="5" destOrd="0" presId="urn:microsoft.com/office/officeart/2005/8/layout/vList5"/>
    <dgm:cxn modelId="{A5A1EFD5-57B7-4266-B40B-8B750AEB1EC2}" type="presParOf" srcId="{E4D42254-91EE-4B73-BF08-D6B3330718EA}" destId="{FD48EB4B-387E-4F65-84A5-A56D7834CBD9}" srcOrd="6" destOrd="0" presId="urn:microsoft.com/office/officeart/2005/8/layout/vList5"/>
    <dgm:cxn modelId="{0DC9609F-0BE3-43B6-AA61-D2061029D30A}" type="presParOf" srcId="{FD48EB4B-387E-4F65-84A5-A56D7834CBD9}" destId="{40960935-FFC6-47C1-8783-CA0A3A1E87E2}" srcOrd="0" destOrd="0" presId="urn:microsoft.com/office/officeart/2005/8/layout/vList5"/>
    <dgm:cxn modelId="{726B21D1-0E62-413A-92DE-B391A1AFE1D0}" type="presParOf" srcId="{E4D42254-91EE-4B73-BF08-D6B3330718EA}" destId="{C45BC538-DCD0-4046-94AF-3FFD0524C2DD}" srcOrd="7" destOrd="0" presId="urn:microsoft.com/office/officeart/2005/8/layout/vList5"/>
    <dgm:cxn modelId="{8BC41563-99E0-4A1F-A61A-0FE4E5569591}" type="presParOf" srcId="{E4D42254-91EE-4B73-BF08-D6B3330718EA}" destId="{7F0E073D-DE23-4849-BC0D-9E7704FE17CA}" srcOrd="8" destOrd="0" presId="urn:microsoft.com/office/officeart/2005/8/layout/vList5"/>
    <dgm:cxn modelId="{5504A34F-ECE7-4C48-958C-1D0FC7233A7F}" type="presParOf" srcId="{7F0E073D-DE23-4849-BC0D-9E7704FE17CA}" destId="{FE3200AC-E742-4143-8D5C-6BDD7CDE343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C6EE0-84EA-4DA1-8B05-C24DBEA2B726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42D423-0437-410D-B9B4-906FE9227D9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 stories and plans are collected from respective Guide, Project coordinator, HOD, and other faculties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A9656C19-EBCD-476A-A2BC-17CB6E50684B}" type="parTrans" cxnId="{8E7484EF-12E0-431D-87C2-1D2E33815655}">
      <dgm:prSet/>
      <dgm:spPr/>
      <dgm:t>
        <a:bodyPr/>
        <a:lstStyle/>
        <a:p>
          <a:endParaRPr lang="en-US"/>
        </a:p>
      </dgm:t>
    </dgm:pt>
    <dgm:pt modelId="{F7C1F89F-65C7-484A-9CB8-C4B0973D6579}" type="sibTrans" cxnId="{8E7484EF-12E0-431D-87C2-1D2E33815655}">
      <dgm:prSet/>
      <dgm:spPr/>
      <dgm:t>
        <a:bodyPr/>
        <a:lstStyle/>
        <a:p>
          <a:endParaRPr lang="en-US"/>
        </a:p>
      </dgm:t>
    </dgm:pt>
    <dgm:pt modelId="{93A8E175-B0FE-4D71-9D61-2E1376C9359A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This helped us to open-up for a new view of the working of the modules</a:t>
          </a:r>
          <a:r>
            <a:rPr lang="en-US" sz="3400" dirty="0"/>
            <a:t>.</a:t>
          </a:r>
        </a:p>
      </dgm:t>
    </dgm:pt>
    <dgm:pt modelId="{A0BAB03B-4DF3-417D-8204-CFD698267EE1}" type="parTrans" cxnId="{40ABEF3B-8843-46C8-B844-60E78676FA6F}">
      <dgm:prSet/>
      <dgm:spPr/>
      <dgm:t>
        <a:bodyPr/>
        <a:lstStyle/>
        <a:p>
          <a:endParaRPr lang="en-US"/>
        </a:p>
      </dgm:t>
    </dgm:pt>
    <dgm:pt modelId="{E819FE32-3A05-4E9E-A784-27C774C5035D}" type="sibTrans" cxnId="{40ABEF3B-8843-46C8-B844-60E78676FA6F}">
      <dgm:prSet/>
      <dgm:spPr/>
      <dgm:t>
        <a:bodyPr/>
        <a:lstStyle/>
        <a:p>
          <a:endParaRPr lang="en-US"/>
        </a:p>
      </dgm:t>
    </dgm:pt>
    <dgm:pt modelId="{05D4307D-BBE8-4F02-9FE9-C6FC1CF30897}" type="pres">
      <dgm:prSet presAssocID="{F8BC6EE0-84EA-4DA1-8B05-C24DBEA2B726}" presName="Name0" presStyleCnt="0">
        <dgm:presLayoutVars>
          <dgm:dir/>
          <dgm:animLvl val="lvl"/>
          <dgm:resizeHandles val="exact"/>
        </dgm:presLayoutVars>
      </dgm:prSet>
      <dgm:spPr/>
    </dgm:pt>
    <dgm:pt modelId="{C9334048-37F0-4A08-9B30-ABD8A5409DE3}" type="pres">
      <dgm:prSet presAssocID="{93A8E175-B0FE-4D71-9D61-2E1376C9359A}" presName="boxAndChildren" presStyleCnt="0"/>
      <dgm:spPr/>
    </dgm:pt>
    <dgm:pt modelId="{47C1722A-F5E9-4968-A155-1DBB0ABB25FC}" type="pres">
      <dgm:prSet presAssocID="{93A8E175-B0FE-4D71-9D61-2E1376C9359A}" presName="parentTextBox" presStyleLbl="node1" presStyleIdx="0" presStyleCnt="2"/>
      <dgm:spPr/>
    </dgm:pt>
    <dgm:pt modelId="{6F44E81B-1655-475B-997C-842ABBE02665}" type="pres">
      <dgm:prSet presAssocID="{F7C1F89F-65C7-484A-9CB8-C4B0973D6579}" presName="sp" presStyleCnt="0"/>
      <dgm:spPr/>
    </dgm:pt>
    <dgm:pt modelId="{820AA5AF-33A1-4A86-85CE-2C2CD5D338B4}" type="pres">
      <dgm:prSet presAssocID="{CE42D423-0437-410D-B9B4-906FE9227D9F}" presName="arrowAndChildren" presStyleCnt="0"/>
      <dgm:spPr/>
    </dgm:pt>
    <dgm:pt modelId="{F7199D49-F7CD-40DF-B9C8-FC4349A1F179}" type="pres">
      <dgm:prSet presAssocID="{CE42D423-0437-410D-B9B4-906FE9227D9F}" presName="parentTextArrow" presStyleLbl="node1" presStyleIdx="1" presStyleCnt="2"/>
      <dgm:spPr/>
    </dgm:pt>
  </dgm:ptLst>
  <dgm:cxnLst>
    <dgm:cxn modelId="{40ABEF3B-8843-46C8-B844-60E78676FA6F}" srcId="{F8BC6EE0-84EA-4DA1-8B05-C24DBEA2B726}" destId="{93A8E175-B0FE-4D71-9D61-2E1376C9359A}" srcOrd="1" destOrd="0" parTransId="{A0BAB03B-4DF3-417D-8204-CFD698267EE1}" sibTransId="{E819FE32-3A05-4E9E-A784-27C774C5035D}"/>
    <dgm:cxn modelId="{3FE6AB7A-08A1-4108-AEFF-68EF2E79570A}" type="presOf" srcId="{93A8E175-B0FE-4D71-9D61-2E1376C9359A}" destId="{47C1722A-F5E9-4968-A155-1DBB0ABB25FC}" srcOrd="0" destOrd="0" presId="urn:microsoft.com/office/officeart/2005/8/layout/process4"/>
    <dgm:cxn modelId="{C3B491C7-9595-4E92-B854-74CC9974C09B}" type="presOf" srcId="{F8BC6EE0-84EA-4DA1-8B05-C24DBEA2B726}" destId="{05D4307D-BBE8-4F02-9FE9-C6FC1CF30897}" srcOrd="0" destOrd="0" presId="urn:microsoft.com/office/officeart/2005/8/layout/process4"/>
    <dgm:cxn modelId="{8E7484EF-12E0-431D-87C2-1D2E33815655}" srcId="{F8BC6EE0-84EA-4DA1-8B05-C24DBEA2B726}" destId="{CE42D423-0437-410D-B9B4-906FE9227D9F}" srcOrd="0" destOrd="0" parTransId="{A9656C19-EBCD-476A-A2BC-17CB6E50684B}" sibTransId="{F7C1F89F-65C7-484A-9CB8-C4B0973D6579}"/>
    <dgm:cxn modelId="{905021F3-3533-4787-80FD-F26C1444636D}" type="presOf" srcId="{CE42D423-0437-410D-B9B4-906FE9227D9F}" destId="{F7199D49-F7CD-40DF-B9C8-FC4349A1F179}" srcOrd="0" destOrd="0" presId="urn:microsoft.com/office/officeart/2005/8/layout/process4"/>
    <dgm:cxn modelId="{8ADE1625-B40B-4B7D-8E0E-D1BD25AFEB45}" type="presParOf" srcId="{05D4307D-BBE8-4F02-9FE9-C6FC1CF30897}" destId="{C9334048-37F0-4A08-9B30-ABD8A5409DE3}" srcOrd="0" destOrd="0" presId="urn:microsoft.com/office/officeart/2005/8/layout/process4"/>
    <dgm:cxn modelId="{012BC39B-EFB9-4720-B94F-E427E4EDEB0A}" type="presParOf" srcId="{C9334048-37F0-4A08-9B30-ABD8A5409DE3}" destId="{47C1722A-F5E9-4968-A155-1DBB0ABB25FC}" srcOrd="0" destOrd="0" presId="urn:microsoft.com/office/officeart/2005/8/layout/process4"/>
    <dgm:cxn modelId="{560E6E14-55CC-4CDF-8059-BA85B10384DC}" type="presParOf" srcId="{05D4307D-BBE8-4F02-9FE9-C6FC1CF30897}" destId="{6F44E81B-1655-475B-997C-842ABBE02665}" srcOrd="1" destOrd="0" presId="urn:microsoft.com/office/officeart/2005/8/layout/process4"/>
    <dgm:cxn modelId="{D89C19AD-15C0-44EA-92EB-3F1C0B1A00BE}" type="presParOf" srcId="{05D4307D-BBE8-4F02-9FE9-C6FC1CF30897}" destId="{820AA5AF-33A1-4A86-85CE-2C2CD5D338B4}" srcOrd="2" destOrd="0" presId="urn:microsoft.com/office/officeart/2005/8/layout/process4"/>
    <dgm:cxn modelId="{BD944616-521E-4D15-BF6A-3F1894B1CCD6}" type="presParOf" srcId="{820AA5AF-33A1-4A86-85CE-2C2CD5D338B4}" destId="{F7199D49-F7CD-40DF-B9C8-FC4349A1F17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CB1B8-15ED-4C9A-9639-F06A8E27FC7B}">
      <dsp:nvSpPr>
        <dsp:cNvPr id="0" name=""/>
        <dsp:cNvSpPr/>
      </dsp:nvSpPr>
      <dsp:spPr>
        <a:xfrm>
          <a:off x="0" y="728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B205F-9A52-483B-B439-F53B774BF982}">
      <dsp:nvSpPr>
        <dsp:cNvPr id="0" name=""/>
        <dsp:cNvSpPr/>
      </dsp:nvSpPr>
      <dsp:spPr>
        <a:xfrm>
          <a:off x="185068" y="138382"/>
          <a:ext cx="336487" cy="336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BFBC8-D000-4E16-BB83-0F86AB745B96}">
      <dsp:nvSpPr>
        <dsp:cNvPr id="0" name=""/>
        <dsp:cNvSpPr/>
      </dsp:nvSpPr>
      <dsp:spPr>
        <a:xfrm>
          <a:off x="706623" y="728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706623" y="728"/>
        <a:ext cx="5949926" cy="611795"/>
      </dsp:txXfrm>
    </dsp:sp>
    <dsp:sp modelId="{F7D3D401-DE9A-4B84-8037-A72CCE36F34B}">
      <dsp:nvSpPr>
        <dsp:cNvPr id="0" name=""/>
        <dsp:cNvSpPr/>
      </dsp:nvSpPr>
      <dsp:spPr>
        <a:xfrm>
          <a:off x="0" y="765472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60BBC-FA4D-4E43-BFE6-4B286D9BC08B}">
      <dsp:nvSpPr>
        <dsp:cNvPr id="0" name=""/>
        <dsp:cNvSpPr/>
      </dsp:nvSpPr>
      <dsp:spPr>
        <a:xfrm>
          <a:off x="185068" y="903126"/>
          <a:ext cx="336487" cy="336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BED2F-BCCF-4D68-850A-668987A7575B}">
      <dsp:nvSpPr>
        <dsp:cNvPr id="0" name=""/>
        <dsp:cNvSpPr/>
      </dsp:nvSpPr>
      <dsp:spPr>
        <a:xfrm>
          <a:off x="706623" y="765472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</a:p>
      </dsp:txBody>
      <dsp:txXfrm>
        <a:off x="706623" y="765472"/>
        <a:ext cx="5949926" cy="611795"/>
      </dsp:txXfrm>
    </dsp:sp>
    <dsp:sp modelId="{8D0FA66C-E802-4B6A-9E67-7FC079009674}">
      <dsp:nvSpPr>
        <dsp:cNvPr id="0" name=""/>
        <dsp:cNvSpPr/>
      </dsp:nvSpPr>
      <dsp:spPr>
        <a:xfrm>
          <a:off x="0" y="1530216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1E526-B5C4-4423-9625-334380548A2D}">
      <dsp:nvSpPr>
        <dsp:cNvPr id="0" name=""/>
        <dsp:cNvSpPr/>
      </dsp:nvSpPr>
      <dsp:spPr>
        <a:xfrm>
          <a:off x="185068" y="1667870"/>
          <a:ext cx="336487" cy="3364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227A0-5119-4684-A310-6B7EA7BDD7B0}">
      <dsp:nvSpPr>
        <dsp:cNvPr id="0" name=""/>
        <dsp:cNvSpPr/>
      </dsp:nvSpPr>
      <dsp:spPr>
        <a:xfrm>
          <a:off x="706623" y="1530216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Sources</a:t>
          </a:r>
        </a:p>
      </dsp:txBody>
      <dsp:txXfrm>
        <a:off x="706623" y="1530216"/>
        <a:ext cx="5949926" cy="611795"/>
      </dsp:txXfrm>
    </dsp:sp>
    <dsp:sp modelId="{F7B8E5A3-6B78-4C7D-B628-13CB2439614F}">
      <dsp:nvSpPr>
        <dsp:cNvPr id="0" name=""/>
        <dsp:cNvSpPr/>
      </dsp:nvSpPr>
      <dsp:spPr>
        <a:xfrm>
          <a:off x="0" y="2294959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DF278-5E37-470C-804C-0B79FA759BBE}">
      <dsp:nvSpPr>
        <dsp:cNvPr id="0" name=""/>
        <dsp:cNvSpPr/>
      </dsp:nvSpPr>
      <dsp:spPr>
        <a:xfrm>
          <a:off x="185068" y="2432613"/>
          <a:ext cx="336487" cy="3364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765B-0452-462E-8240-38F527328318}">
      <dsp:nvSpPr>
        <dsp:cNvPr id="0" name=""/>
        <dsp:cNvSpPr/>
      </dsp:nvSpPr>
      <dsp:spPr>
        <a:xfrm>
          <a:off x="706623" y="2294959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</a:p>
      </dsp:txBody>
      <dsp:txXfrm>
        <a:off x="706623" y="2294959"/>
        <a:ext cx="5949926" cy="611795"/>
      </dsp:txXfrm>
    </dsp:sp>
    <dsp:sp modelId="{25084FA5-69BF-4C96-A570-139C5EA5F759}">
      <dsp:nvSpPr>
        <dsp:cNvPr id="0" name=""/>
        <dsp:cNvSpPr/>
      </dsp:nvSpPr>
      <dsp:spPr>
        <a:xfrm>
          <a:off x="0" y="3059703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0AD14-F43E-4F96-B1D5-9194C8C3D4A8}">
      <dsp:nvSpPr>
        <dsp:cNvPr id="0" name=""/>
        <dsp:cNvSpPr/>
      </dsp:nvSpPr>
      <dsp:spPr>
        <a:xfrm>
          <a:off x="185068" y="3197357"/>
          <a:ext cx="336487" cy="3364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3FC65-FA3C-46EA-B492-36C9023B233E}">
      <dsp:nvSpPr>
        <dsp:cNvPr id="0" name=""/>
        <dsp:cNvSpPr/>
      </dsp:nvSpPr>
      <dsp:spPr>
        <a:xfrm>
          <a:off x="706623" y="3059703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Faculty Module</a:t>
          </a:r>
        </a:p>
      </dsp:txBody>
      <dsp:txXfrm>
        <a:off x="706623" y="3059703"/>
        <a:ext cx="5949926" cy="611795"/>
      </dsp:txXfrm>
    </dsp:sp>
    <dsp:sp modelId="{4B946AFF-FFC8-4E7E-9A36-E1DC1D0B4536}">
      <dsp:nvSpPr>
        <dsp:cNvPr id="0" name=""/>
        <dsp:cNvSpPr/>
      </dsp:nvSpPr>
      <dsp:spPr>
        <a:xfrm>
          <a:off x="0" y="3824447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FB877-716C-432C-A598-B13CA985974D}">
      <dsp:nvSpPr>
        <dsp:cNvPr id="0" name=""/>
        <dsp:cNvSpPr/>
      </dsp:nvSpPr>
      <dsp:spPr>
        <a:xfrm>
          <a:off x="185068" y="3962101"/>
          <a:ext cx="336487" cy="3364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7DECA-348C-45E1-8344-9B08C099B3CA}">
      <dsp:nvSpPr>
        <dsp:cNvPr id="0" name=""/>
        <dsp:cNvSpPr/>
      </dsp:nvSpPr>
      <dsp:spPr>
        <a:xfrm>
          <a:off x="706623" y="3824447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Student Module</a:t>
          </a:r>
        </a:p>
      </dsp:txBody>
      <dsp:txXfrm>
        <a:off x="706623" y="3824447"/>
        <a:ext cx="5949926" cy="611795"/>
      </dsp:txXfrm>
    </dsp:sp>
    <dsp:sp modelId="{28B6EE08-06C5-4CEA-AE9F-49EED7F1B1C8}">
      <dsp:nvSpPr>
        <dsp:cNvPr id="0" name=""/>
        <dsp:cNvSpPr/>
      </dsp:nvSpPr>
      <dsp:spPr>
        <a:xfrm>
          <a:off x="0" y="4589191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53D04-DF14-4CF3-81E5-F70EF7386261}">
      <dsp:nvSpPr>
        <dsp:cNvPr id="0" name=""/>
        <dsp:cNvSpPr/>
      </dsp:nvSpPr>
      <dsp:spPr>
        <a:xfrm>
          <a:off x="185068" y="4726845"/>
          <a:ext cx="336487" cy="33648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EEB0-2280-40C7-B689-A3639F3ECB11}">
      <dsp:nvSpPr>
        <dsp:cNvPr id="0" name=""/>
        <dsp:cNvSpPr/>
      </dsp:nvSpPr>
      <dsp:spPr>
        <a:xfrm>
          <a:off x="706623" y="4589191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706623" y="4589191"/>
        <a:ext cx="5949926" cy="611795"/>
      </dsp:txXfrm>
    </dsp:sp>
    <dsp:sp modelId="{1E923FBF-0CD7-4322-ABFF-4B0DDA8CB2FB}">
      <dsp:nvSpPr>
        <dsp:cNvPr id="0" name=""/>
        <dsp:cNvSpPr/>
      </dsp:nvSpPr>
      <dsp:spPr>
        <a:xfrm>
          <a:off x="0" y="5353935"/>
          <a:ext cx="6656550" cy="6117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D5C0A-82A7-4D20-BEEC-C2232E86E19E}">
      <dsp:nvSpPr>
        <dsp:cNvPr id="0" name=""/>
        <dsp:cNvSpPr/>
      </dsp:nvSpPr>
      <dsp:spPr>
        <a:xfrm>
          <a:off x="185068" y="5491589"/>
          <a:ext cx="336487" cy="33648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D0EE0-5D31-4F0C-B3B8-5CB6CAF2041B}">
      <dsp:nvSpPr>
        <dsp:cNvPr id="0" name=""/>
        <dsp:cNvSpPr/>
      </dsp:nvSpPr>
      <dsp:spPr>
        <a:xfrm>
          <a:off x="706623" y="5353935"/>
          <a:ext cx="5949926" cy="61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64748" rIns="64748" bIns="6474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Bibliography</a:t>
          </a:r>
        </a:p>
      </dsp:txBody>
      <dsp:txXfrm>
        <a:off x="706623" y="5353935"/>
        <a:ext cx="5949926" cy="611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F4835-99DC-4216-87E7-184795E22DA6}">
      <dsp:nvSpPr>
        <dsp:cNvPr id="0" name=""/>
        <dsp:cNvSpPr/>
      </dsp:nvSpPr>
      <dsp:spPr>
        <a:xfrm>
          <a:off x="3260953" y="1745"/>
          <a:ext cx="3668572" cy="7632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Manages and stores project information.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98213" y="39005"/>
        <a:ext cx="3594052" cy="688762"/>
      </dsp:txXfrm>
    </dsp:sp>
    <dsp:sp modelId="{1FA54895-DBEB-43F5-BF4A-0DE909EF0C42}">
      <dsp:nvSpPr>
        <dsp:cNvPr id="0" name=""/>
        <dsp:cNvSpPr/>
      </dsp:nvSpPr>
      <dsp:spPr>
        <a:xfrm>
          <a:off x="3260953" y="803192"/>
          <a:ext cx="3668572" cy="7632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Increases performance, productivity and efficiency</a:t>
          </a:r>
          <a:r>
            <a:rPr lang="en-IN" sz="2200" kern="1200" dirty="0"/>
            <a:t>.</a:t>
          </a:r>
          <a:endParaRPr lang="en-US" sz="2200" kern="1200" dirty="0"/>
        </a:p>
      </dsp:txBody>
      <dsp:txXfrm>
        <a:off x="3298213" y="840452"/>
        <a:ext cx="3594052" cy="688762"/>
      </dsp:txXfrm>
    </dsp:sp>
    <dsp:sp modelId="{3092E00E-F6DC-42C7-BBE7-3C798ACA571F}">
      <dsp:nvSpPr>
        <dsp:cNvPr id="0" name=""/>
        <dsp:cNvSpPr/>
      </dsp:nvSpPr>
      <dsp:spPr>
        <a:xfrm>
          <a:off x="3260953" y="1604638"/>
          <a:ext cx="3668572" cy="7632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be accessed through any web browser</a:t>
          </a:r>
          <a:r>
            <a:rPr lang="en-IN" sz="2200" kern="1200" dirty="0"/>
            <a:t>.</a:t>
          </a:r>
          <a:endParaRPr lang="en-US" sz="2200" kern="1200" dirty="0"/>
        </a:p>
      </dsp:txBody>
      <dsp:txXfrm>
        <a:off x="3298213" y="1641898"/>
        <a:ext cx="3594052" cy="688762"/>
      </dsp:txXfrm>
    </dsp:sp>
    <dsp:sp modelId="{40960935-FFC6-47C1-8783-CA0A3A1E87E2}">
      <dsp:nvSpPr>
        <dsp:cNvPr id="0" name=""/>
        <dsp:cNvSpPr/>
      </dsp:nvSpPr>
      <dsp:spPr>
        <a:xfrm>
          <a:off x="3260953" y="2406085"/>
          <a:ext cx="3668572" cy="7632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Define project goals, tasks.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98213" y="2443345"/>
        <a:ext cx="3594052" cy="688762"/>
      </dsp:txXfrm>
    </dsp:sp>
    <dsp:sp modelId="{FE3200AC-E742-4143-8D5C-6BDD7CDE3431}">
      <dsp:nvSpPr>
        <dsp:cNvPr id="0" name=""/>
        <dsp:cNvSpPr/>
      </dsp:nvSpPr>
      <dsp:spPr>
        <a:xfrm>
          <a:off x="3260953" y="3207531"/>
          <a:ext cx="3668572" cy="7632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Implementation, evaluation, </a:t>
          </a:r>
          <a:r>
            <a:rPr lang="en-IN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maintainence</a:t>
          </a:r>
          <a:r>
            <a:rPr lang="en-IN" sz="2200" kern="1200" dirty="0"/>
            <a:t>.</a:t>
          </a:r>
          <a:endParaRPr lang="en-US" sz="2200" kern="1200" dirty="0"/>
        </a:p>
      </dsp:txBody>
      <dsp:txXfrm>
        <a:off x="3298213" y="3244791"/>
        <a:ext cx="3594052" cy="688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1722A-F5E9-4968-A155-1DBB0ABB25FC}">
      <dsp:nvSpPr>
        <dsp:cNvPr id="0" name=""/>
        <dsp:cNvSpPr/>
      </dsp:nvSpPr>
      <dsp:spPr>
        <a:xfrm>
          <a:off x="0" y="2834179"/>
          <a:ext cx="6003925" cy="18595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helped us to open-up for a new view of the working of the modules</a:t>
          </a:r>
          <a:r>
            <a:rPr lang="en-US" sz="3400" kern="1200" dirty="0"/>
            <a:t>.</a:t>
          </a:r>
        </a:p>
      </dsp:txBody>
      <dsp:txXfrm>
        <a:off x="0" y="2834179"/>
        <a:ext cx="6003925" cy="1859528"/>
      </dsp:txXfrm>
    </dsp:sp>
    <dsp:sp modelId="{F7199D49-F7CD-40DF-B9C8-FC4349A1F179}">
      <dsp:nvSpPr>
        <dsp:cNvPr id="0" name=""/>
        <dsp:cNvSpPr/>
      </dsp:nvSpPr>
      <dsp:spPr>
        <a:xfrm rot="10800000">
          <a:off x="0" y="2117"/>
          <a:ext cx="6003925" cy="2859954"/>
        </a:xfrm>
        <a:prstGeom prst="upArrowCallout">
          <a:avLst/>
        </a:prstGeom>
        <a:gradFill rotWithShape="0">
          <a:gsLst>
            <a:gs pos="0">
              <a:schemeClr val="accent2">
                <a:hueOff val="2212920"/>
                <a:satOff val="10201"/>
                <a:lumOff val="15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212920"/>
                <a:satOff val="10201"/>
                <a:lumOff val="15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212920"/>
                <a:satOff val="10201"/>
                <a:lumOff val="15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 stories and plans are collected from respective Guide, Project coordinator, HOD, and other faculties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 rot="10800000">
        <a:off x="0" y="2117"/>
        <a:ext cx="6003925" cy="1858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82749-F17F-43C1-A6FA-B97110DF99E9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A9E5D-B0FA-4E48-B533-D8FB6E840A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01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57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04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251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868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2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45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43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8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1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99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2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12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6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46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6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5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CB0FE-AF53-4202-BBF0-D92531F2B9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7D609-DDC1-4B31-85E3-75B6487B2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57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ly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ri-siddhartha-institute-of-technology-ssit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2025267" cy="1864167"/>
          </a:xfrm>
          <a:prstGeom prst="rect">
            <a:avLst/>
          </a:prstGeom>
        </p:spPr>
      </p:pic>
      <p:pic>
        <p:nvPicPr>
          <p:cNvPr id="6" name="Picture 5" descr="Sri_Siddhartha_Academy_of_Higher_Education_Universtiy_SSAHE_SSU_Logo_Tumkur-300x3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43888" y="-8876"/>
            <a:ext cx="2048112" cy="1728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216" y="231299"/>
            <a:ext cx="7607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>
                <a:latin typeface="Arial" pitchFamily="34" charset="0"/>
                <a:cs typeface="Arial" pitchFamily="34" charset="0"/>
              </a:rPr>
              <a:t>	            SRI SIDDHARTHA INSTITUTE OF TECHNOLOGY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8253" y="571480"/>
            <a:ext cx="7668766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50" dirty="0">
                <a:latin typeface="Franklin Gothic Book" pitchFamily="34" charset="0"/>
                <a:cs typeface="Arial" pitchFamily="34" charset="0"/>
              </a:rPr>
              <a:t>        (A Constituent College of Sri Siddhartha Academy of Higher Education)</a:t>
            </a:r>
          </a:p>
          <a:p>
            <a:pPr algn="ctr"/>
            <a:r>
              <a:rPr lang="en-IN" sz="1850" dirty="0">
                <a:latin typeface="Franklin Gothic Book" pitchFamily="34" charset="0"/>
                <a:cs typeface="Arial" pitchFamily="34" charset="0"/>
              </a:rPr>
              <a:t>Approved by AICTE, Accredited by NAAC with ‘A’ Grade</a:t>
            </a:r>
          </a:p>
          <a:p>
            <a:pPr algn="ctr"/>
            <a:r>
              <a:rPr lang="en-IN" sz="1850" dirty="0">
                <a:latin typeface="Franklin Gothic Book" pitchFamily="34" charset="0"/>
                <a:cs typeface="Arial" pitchFamily="34" charset="0"/>
              </a:rPr>
              <a:t>   MARALUR, TUMAKURU-572105</a:t>
            </a:r>
          </a:p>
          <a:p>
            <a:pPr algn="ctr"/>
            <a:endParaRPr lang="en-IN" sz="1850" dirty="0">
              <a:latin typeface="Franklin Gothic Book" pitchFamily="34" charset="0"/>
              <a:cs typeface="Arial" pitchFamily="34" charset="0"/>
            </a:endParaRPr>
          </a:p>
          <a:p>
            <a:pPr algn="ctr"/>
            <a:endParaRPr lang="en-IN" sz="1850" dirty="0">
              <a:latin typeface="Franklin Gothic Book" pitchFamily="34" charset="0"/>
              <a:cs typeface="Arial" pitchFamily="34" charset="0"/>
            </a:endParaRPr>
          </a:p>
          <a:p>
            <a:pPr algn="ctr"/>
            <a:endParaRPr lang="en-US" sz="1850" dirty="0"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273" y="1379100"/>
            <a:ext cx="763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Franklin Gothic Medium" pitchFamily="34" charset="0"/>
              </a:rPr>
              <a:t>            </a:t>
            </a:r>
          </a:p>
          <a:p>
            <a:pPr algn="ctr"/>
            <a:r>
              <a:rPr lang="en-IN" dirty="0">
                <a:latin typeface="Franklin Gothic Medium" pitchFamily="34" charset="0"/>
              </a:rPr>
              <a:t>          Department of Computer Science And Engineering</a:t>
            </a:r>
            <a:r>
              <a:rPr lang="en-US" dirty="0">
                <a:latin typeface="Franklin Gothic Medium" pitchFamily="34" charset="0"/>
              </a:rPr>
              <a:t>(Accredited by NBA)</a:t>
            </a:r>
            <a:endParaRPr lang="en-IN" dirty="0">
              <a:latin typeface="Franklin Gothic Medium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8748" y="1788412"/>
            <a:ext cx="4262996" cy="10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IN" sz="21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100" dirty="0">
                <a:latin typeface="Times New Roman" pitchFamily="18" charset="0"/>
                <a:cs typeface="Times New Roman" pitchFamily="18" charset="0"/>
              </a:rPr>
              <a:t>PROJECT PRESENTATION  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08" y="2867776"/>
            <a:ext cx="1091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“</a:t>
            </a:r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WEB BASED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</a:t>
            </a:r>
            <a:r>
              <a:rPr lang="en-IN" sz="22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endParaRPr lang="en-US" sz="22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5495" y="3506732"/>
            <a:ext cx="31470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Submitted by:-</a:t>
            </a: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Shreyas T M              -18CS088</a:t>
            </a: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Rakesh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Honnamore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  -18CS071</a:t>
            </a: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Vinod S C                  -18CS114</a:t>
            </a: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Sahana B D                -18CS079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4302" y="4093905"/>
            <a:ext cx="3832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		Under the guidance of  :- </a:t>
            </a:r>
          </a:p>
          <a:p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		Mrs. MADHUMALA G</a:t>
            </a:r>
          </a:p>
          <a:p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		Associate Professor, CSE Dept.</a:t>
            </a:r>
          </a:p>
          <a:p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		SSIT , </a:t>
            </a:r>
            <a:r>
              <a:rPr lang="en-IN" sz="1600" b="1" dirty="0" err="1">
                <a:latin typeface="Times New Roman" pitchFamily="18" charset="0"/>
                <a:cs typeface="Times New Roman" pitchFamily="18" charset="0"/>
              </a:rPr>
              <a:t>Tumakuru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059" y="569363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Date :- 21/07/2022</a:t>
            </a:r>
            <a:endParaRPr lang="en-US" sz="1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AD4E2-3541-42BE-9B13-3851A6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7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0061-0BA7-CBBA-7C73-27BF7574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22" y="201948"/>
            <a:ext cx="10353761" cy="1326321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WELCOME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38BBE5-E3CC-289B-9523-739B9D397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28" y="1365543"/>
            <a:ext cx="8768548" cy="47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C590-A3C6-66A0-79FA-FCB42AA7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19" y="235778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OF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AD296-0D28-0A38-0607-0FAB512A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86" y="1562099"/>
            <a:ext cx="8433626" cy="44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7C11-7465-3AB6-F625-13E3A874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20" y="254567"/>
            <a:ext cx="10353761" cy="1326321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 EVALUTION REPORT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BF187-A622-A802-6C5D-BE591AA69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843" y="1463601"/>
            <a:ext cx="8786631" cy="47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FFA6-1FF1-43D7-8105-112F73CC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641" y="336565"/>
            <a:ext cx="10028068" cy="102866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MODULE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B0B73C9-C9B9-4E12-866A-986A9344E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40" y="1466209"/>
            <a:ext cx="8235700" cy="45891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D6E42-3C2F-4A26-AF76-FB74BA00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0022" y="6156310"/>
            <a:ext cx="753545" cy="365125"/>
          </a:xfrm>
        </p:spPr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90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2CA8-1E8D-9D1A-130C-5AD48C52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2400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SCREEN OF FACULTY 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30B47-8FB0-9D01-BDC4-37FEFB732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151" y="1541345"/>
            <a:ext cx="8131760" cy="44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5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9A7A-BD29-FD13-03D3-F52E59DD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20" y="219504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OF REPORTS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69971-F484-8B5A-B003-3E3A019F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726" y="1545825"/>
            <a:ext cx="8043862" cy="4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D450-E3E9-A97E-F915-19003976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838" y="-55656"/>
            <a:ext cx="9404723" cy="1400530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0DFD3E-C0EB-9B6D-01FC-1246CB65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549" y="1344874"/>
            <a:ext cx="8209300" cy="46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1545-7E8B-839C-58F8-5F0923BA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32" y="247650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MEETINGS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D39CC9-A008-8F10-8A4B-0070EE2A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167" y="1457230"/>
            <a:ext cx="8068090" cy="46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3B45-FCB4-5936-99C4-3D5605D3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967" y="485775"/>
            <a:ext cx="7074208" cy="638175"/>
          </a:xfrm>
        </p:spPr>
        <p:txBody>
          <a:bodyPr>
            <a:normAutofit fontScale="90000"/>
          </a:bodyPr>
          <a:lstStyle/>
          <a:p>
            <a:pPr algn="just"/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 MARKS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82EF53-3A7B-6225-2362-59D659B40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111" y="1793288"/>
            <a:ext cx="8233877" cy="44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8849-7689-482B-8581-457FB033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39" y="132140"/>
            <a:ext cx="10338786" cy="1037547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1FF92-A0C7-44DA-9B18-6D3DDEA0D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38" y="1518081"/>
            <a:ext cx="7165501" cy="44522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8FF73-7585-4579-BB9E-037C38B8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50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6844-4FA3-4009-A360-C277B8F0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CONTENTS</a:t>
            </a:r>
            <a:endParaRPr lang="en-I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3E135-12CF-41D4-ADFD-3EEA1EE8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59"/>
            <a:ext cx="753545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FA1E077-DB91-4439-8072-2FE3940B1BD1}" type="slidenum"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</a:t>
            </a:fld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1CE7988-4D16-44DC-6EED-50AB0D498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13544"/>
              </p:ext>
            </p:extLst>
          </p:nvPr>
        </p:nvGraphicFramePr>
        <p:xfrm>
          <a:off x="4395625" y="342900"/>
          <a:ext cx="6656550" cy="5966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101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2725-0412-1280-E8E1-D68A4FA0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152400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WELCOME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ACC9A-2F98-B11C-904C-4BE03BEA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978" y="1597980"/>
            <a:ext cx="7769834" cy="43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5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5824-20EC-E80B-3E54-E8A7C1FC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70" y="142875"/>
            <a:ext cx="10353761" cy="1326321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Duplicate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31B8A1-FC85-02B6-1F0E-54E0CC052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431" y="1633490"/>
            <a:ext cx="8254355" cy="45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1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C875C3-B63D-5D7E-E9A5-6E8D442B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741378"/>
            <a:ext cx="7381875" cy="2408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7754EB-4774-0C2F-1763-3B2BF1EF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33" y="3565680"/>
            <a:ext cx="6572250" cy="2408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7B067-DF7F-CA38-5834-2136B33AC5DC}"/>
              </a:ext>
            </a:extLst>
          </p:cNvPr>
          <p:cNvSpPr txBox="1"/>
          <p:nvPr/>
        </p:nvSpPr>
        <p:spPr>
          <a:xfrm>
            <a:off x="1481137" y="392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85687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FF0F-343A-74A8-4F05-B62323F5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32" y="330857"/>
            <a:ext cx="11011917" cy="1307443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UPLOADS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C0E03B-4CFC-B432-5708-C71E01FF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919" y="1638300"/>
            <a:ext cx="8072208" cy="44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D413-BFEF-48C4-9993-CA9FA05B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C83B-024F-482A-AFB0-149530E2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49" y="1010920"/>
            <a:ext cx="9247652" cy="3327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this project ,the project management can be done virtually. Through this the faculty, project coordinator and student can connect virtually and discuss about the project.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93C8A-0422-460F-8D02-B7C45A16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975" y="5978525"/>
            <a:ext cx="753545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24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4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0EC2-CBF3-F0E6-9241-12C741C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295275"/>
            <a:ext cx="10353761" cy="1326321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BED9-8978-ED64-E01E-B678BB99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44" y="1343589"/>
            <a:ext cx="10353762" cy="3695136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Web-based Student Project Management System (WSPMS), School of Science,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Ibiam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Federal Polytechnic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Unwana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ClockingIT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 PMS with free licensing.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Clement and Bounds shared similar goals as WSPMS in facilitating the management of final year projects.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HKU CS Project Management System is a project management system developed in the University of Hong Kong, Department of Computer Science.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Royal Institute of British Architects (as cited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Matheu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2005).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https://creately.com/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0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B6B7-495B-45C9-A19F-39909345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837" y="266251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7F2C-9285-43DA-9136-6EF64D90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98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26C6-C483-23D8-6674-02ABCD41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     </a:t>
            </a:r>
            <a:r>
              <a:rPr lang="en-US" sz="3100" b="1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WEB BASED PROJECT MANAGEMENT SYSTEM:</a:t>
            </a:r>
            <a:br>
              <a:rPr lang="en-US" sz="3100" b="1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sz="3100" b="1" u="sng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1C326B7-9652-DB79-8347-87F52FA3C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895371"/>
              </p:ext>
            </p:extLst>
          </p:nvPr>
        </p:nvGraphicFramePr>
        <p:xfrm>
          <a:off x="1219200" y="1935921"/>
          <a:ext cx="10190480" cy="397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D7B90-28A0-76D9-8693-4D806A2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38688" cy="365125"/>
          </a:xfrm>
        </p:spPr>
        <p:txBody>
          <a:bodyPr/>
          <a:lstStyle/>
          <a:p>
            <a:fld id="{1787D609-DDC1-4B31-85E3-75B6487B2976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52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4BADB-0622-4C01-B18A-180BE98A7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182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F65F6-465E-4924-B709-DC811560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Project Overview: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8C659-BF2E-4663-9E79-435E6089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the project 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the project 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the project ?</a:t>
            </a:r>
          </a:p>
          <a:p>
            <a:endParaRPr lang="en-US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7CCF8-0E10-4DFE-8BC4-555674C5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7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A968-5D26-4586-BA71-5E28A16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00" y="514351"/>
            <a:ext cx="3643150" cy="558425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78955F-29EB-F344-B2D9-DDC1381D1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392609"/>
              </p:ext>
            </p:extLst>
          </p:nvPr>
        </p:nvGraphicFramePr>
        <p:xfrm>
          <a:off x="1082675" y="1095375"/>
          <a:ext cx="6003925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EDF10-7C3D-48D4-8F09-F880818D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5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BFC5D-FDDB-6FDC-3AA2-505938EA6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1" r="1" b="13127"/>
          <a:stretch/>
        </p:blipFill>
        <p:spPr>
          <a:xfrm>
            <a:off x="913795" y="798990"/>
            <a:ext cx="9989831" cy="5415543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4F16C-2DBE-21CA-4077-F92BFF8B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432" y="6214533"/>
            <a:ext cx="753545" cy="365125"/>
          </a:xfrm>
        </p:spPr>
        <p:txBody>
          <a:bodyPr/>
          <a:lstStyle/>
          <a:p>
            <a:fld id="{1787D609-DDC1-4B31-85E3-75B6487B297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37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6104-E63C-4130-B109-246C038F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21" y="571923"/>
            <a:ext cx="7835283" cy="922137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      ADMIN MODULE </a:t>
            </a:r>
            <a:b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1. project Coordinator</a:t>
            </a:r>
            <a:b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54D73-DC16-4D8E-9F75-D3CE096F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68" y="1494060"/>
            <a:ext cx="8256054" cy="46537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2DF0F-9CA5-47BC-8AFA-8390F527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3561" y="6381750"/>
            <a:ext cx="753545" cy="365125"/>
          </a:xfrm>
        </p:spPr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565D-8A34-4D3F-B31E-8DAB82C8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464" y="500344"/>
            <a:ext cx="9404723" cy="69028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2. HOD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A4B16DD-0917-43E2-8DEB-50C7CE934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97" y="1190626"/>
            <a:ext cx="8178164" cy="501449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4A294-FCBE-454F-9862-53AC646E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9924" y="6234585"/>
            <a:ext cx="753545" cy="365125"/>
          </a:xfrm>
        </p:spPr>
        <p:txBody>
          <a:bodyPr/>
          <a:lstStyle/>
          <a:p>
            <a:fld id="{8A5CE75E-576C-44A6-9AC4-A2FB801F65B0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8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3DA6-8DD3-5DE7-1276-E4AF1F77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810"/>
            <a:ext cx="2947482" cy="4601183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b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1.ADMIN</a:t>
            </a:r>
            <a:b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2.FACULTY</a:t>
            </a:r>
            <a:b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3.STUDENT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75971-F791-EB6C-F38F-1D985116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306" y="1089239"/>
            <a:ext cx="8010987" cy="46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02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438</Words>
  <Application>Microsoft Office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Franklin Gothic Medium</vt:lpstr>
      <vt:lpstr>Rockwell</vt:lpstr>
      <vt:lpstr>Times New Roman</vt:lpstr>
      <vt:lpstr>Damask</vt:lpstr>
      <vt:lpstr>PowerPoint Presentation</vt:lpstr>
      <vt:lpstr>CONTENTS</vt:lpstr>
      <vt:lpstr>       WEB BASED PROJECT MANAGEMENT SYSTEM: </vt:lpstr>
      <vt:lpstr>      Project Overview:</vt:lpstr>
      <vt:lpstr>Sources </vt:lpstr>
      <vt:lpstr>PowerPoint Presentation</vt:lpstr>
      <vt:lpstr>       ADMIN MODULE         1. project Coordinator   </vt:lpstr>
      <vt:lpstr>                                                                                        2. HOD  </vt:lpstr>
      <vt:lpstr>LOGIN PAGE  1.ADMIN     2.FACULTY     3.STUDENT </vt:lpstr>
      <vt:lpstr>ADMIN WELCOME PAGE</vt:lpstr>
      <vt:lpstr>ALLOCATION OF PROJECT</vt:lpstr>
      <vt:lpstr>    PRINT EVALUTION REPORT</vt:lpstr>
      <vt:lpstr>FACULTY MODULE</vt:lpstr>
      <vt:lpstr>WELCOME SCREEN OF FACULTY LOGIN</vt:lpstr>
      <vt:lpstr>VIEW OF REPORTS</vt:lpstr>
      <vt:lpstr>COMMUNICATION</vt:lpstr>
      <vt:lpstr>SCHEDULE MEETINGS</vt:lpstr>
      <vt:lpstr>         ASSIGNING  MARKS</vt:lpstr>
      <vt:lpstr> STUDENT MODULE</vt:lpstr>
      <vt:lpstr>STUDENT WELCOME SCREEN</vt:lpstr>
      <vt:lpstr>Project Duplicate DETECTION</vt:lpstr>
      <vt:lpstr>PowerPoint Presentation</vt:lpstr>
      <vt:lpstr>   UPLOADS</vt:lpstr>
      <vt:lpstr>    CONCLUSION: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 Tm</dc:creator>
  <cp:lastModifiedBy>Shreyas Tm</cp:lastModifiedBy>
  <cp:revision>223</cp:revision>
  <dcterms:created xsi:type="dcterms:W3CDTF">2022-05-04T09:29:27Z</dcterms:created>
  <dcterms:modified xsi:type="dcterms:W3CDTF">2022-07-21T08:52:41Z</dcterms:modified>
</cp:coreProperties>
</file>